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7" r:id="rId4"/>
    <p:sldId id="258" r:id="rId5"/>
    <p:sldId id="259" r:id="rId6"/>
    <p:sldId id="260" r:id="rId7"/>
    <p:sldId id="261" r:id="rId8"/>
    <p:sldId id="262" r:id="rId9"/>
    <p:sldId id="268" r:id="rId10"/>
    <p:sldId id="281" r:id="rId11"/>
    <p:sldId id="263" r:id="rId12"/>
    <p:sldId id="264" r:id="rId13"/>
    <p:sldId id="265" r:id="rId14"/>
    <p:sldId id="272" r:id="rId15"/>
    <p:sldId id="269" r:id="rId16"/>
    <p:sldId id="274" r:id="rId17"/>
    <p:sldId id="266" r:id="rId18"/>
    <p:sldId id="270" r:id="rId19"/>
    <p:sldId id="275" r:id="rId20"/>
    <p:sldId id="280" r:id="rId21"/>
    <p:sldId id="278" r:id="rId22"/>
    <p:sldId id="279" r:id="rId23"/>
    <p:sldId id="276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6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0F0FC-D6B8-43EA-B9C8-FDA93AA685BA}" type="doc">
      <dgm:prSet loTypeId="urn:microsoft.com/office/officeart/2005/8/layout/cycle6" loCatId="relationship" qsTypeId="urn:microsoft.com/office/officeart/2005/8/quickstyle/simple2" qsCatId="simple" csTypeId="urn:microsoft.com/office/officeart/2005/8/colors/accent6_1" csCatId="accent6"/>
      <dgm:spPr/>
      <dgm:t>
        <a:bodyPr/>
        <a:lstStyle/>
        <a:p>
          <a:endParaRPr lang="el-GR"/>
        </a:p>
      </dgm:t>
    </dgm:pt>
    <dgm:pt modelId="{BA2CFB05-C4B7-4544-9DE0-DFEBFF8443BA}">
      <dgm:prSet/>
      <dgm:spPr/>
      <dgm:t>
        <a:bodyPr/>
        <a:lstStyle/>
        <a:p>
          <a:r>
            <a:rPr lang="en-US" b="1"/>
            <a:t>Are build for all users/scenarios</a:t>
          </a:r>
          <a:endParaRPr lang="el-GR" dirty="0"/>
        </a:p>
      </dgm:t>
    </dgm:pt>
    <dgm:pt modelId="{A16E2E6B-381B-446B-B7B2-8E91DD8847C8}" type="parTrans" cxnId="{A5AF4E93-A07C-4C58-BB3F-BB2EFA73E6D0}">
      <dgm:prSet/>
      <dgm:spPr/>
      <dgm:t>
        <a:bodyPr/>
        <a:lstStyle/>
        <a:p>
          <a:endParaRPr lang="el-GR"/>
        </a:p>
      </dgm:t>
    </dgm:pt>
    <dgm:pt modelId="{8AB88D69-C064-4DA4-915B-B0129D67340A}" type="sibTrans" cxnId="{A5AF4E93-A07C-4C58-BB3F-BB2EFA73E6D0}">
      <dgm:prSet/>
      <dgm:spPr/>
      <dgm:t>
        <a:bodyPr/>
        <a:lstStyle/>
        <a:p>
          <a:endParaRPr lang="el-GR"/>
        </a:p>
      </dgm:t>
    </dgm:pt>
    <dgm:pt modelId="{8B274C0C-2396-4CC8-8924-D3466C0C4474}">
      <dgm:prSet/>
      <dgm:spPr/>
      <dgm:t>
        <a:bodyPr/>
        <a:lstStyle/>
        <a:p>
          <a:r>
            <a:rPr lang="en-US" b="1" dirty="0"/>
            <a:t>Generic benchmarking doesn’t represent real customer workloads</a:t>
          </a:r>
          <a:endParaRPr lang="el-GR" dirty="0"/>
        </a:p>
      </dgm:t>
    </dgm:pt>
    <dgm:pt modelId="{484ADA8B-2A24-4F31-B3B2-6C7CE02D7719}" type="parTrans" cxnId="{F3819CC3-C273-4F4A-83D0-8461D6E3F1C3}">
      <dgm:prSet/>
      <dgm:spPr/>
      <dgm:t>
        <a:bodyPr/>
        <a:lstStyle/>
        <a:p>
          <a:endParaRPr lang="el-GR"/>
        </a:p>
      </dgm:t>
    </dgm:pt>
    <dgm:pt modelId="{F9FD51BC-3B67-40F9-B452-E7D9710EEAD4}" type="sibTrans" cxnId="{F3819CC3-C273-4F4A-83D0-8461D6E3F1C3}">
      <dgm:prSet/>
      <dgm:spPr/>
      <dgm:t>
        <a:bodyPr/>
        <a:lstStyle/>
        <a:p>
          <a:endParaRPr lang="el-GR"/>
        </a:p>
      </dgm:t>
    </dgm:pt>
    <dgm:pt modelId="{A91EE819-9721-456E-8F75-EDD64F18BC66}" type="pres">
      <dgm:prSet presAssocID="{6DD0F0FC-D6B8-43EA-B9C8-FDA93AA685BA}" presName="cycle" presStyleCnt="0">
        <dgm:presLayoutVars>
          <dgm:dir/>
          <dgm:resizeHandles val="exact"/>
        </dgm:presLayoutVars>
      </dgm:prSet>
      <dgm:spPr/>
    </dgm:pt>
    <dgm:pt modelId="{AB3AD9E4-5F0D-4CE9-B73F-615CEC119918}" type="pres">
      <dgm:prSet presAssocID="{BA2CFB05-C4B7-4544-9DE0-DFEBFF8443BA}" presName="node" presStyleLbl="node1" presStyleIdx="0" presStyleCnt="2">
        <dgm:presLayoutVars>
          <dgm:bulletEnabled val="1"/>
        </dgm:presLayoutVars>
      </dgm:prSet>
      <dgm:spPr/>
    </dgm:pt>
    <dgm:pt modelId="{D230C1A5-05AF-4E74-AB7B-DAEE4DFD9B83}" type="pres">
      <dgm:prSet presAssocID="{BA2CFB05-C4B7-4544-9DE0-DFEBFF8443BA}" presName="spNode" presStyleCnt="0"/>
      <dgm:spPr/>
    </dgm:pt>
    <dgm:pt modelId="{1A4A27DD-6C81-48C7-A081-1470FA1BD461}" type="pres">
      <dgm:prSet presAssocID="{8AB88D69-C064-4DA4-915B-B0129D67340A}" presName="sibTrans" presStyleLbl="sibTrans1D1" presStyleIdx="0" presStyleCnt="2"/>
      <dgm:spPr/>
    </dgm:pt>
    <dgm:pt modelId="{31DACCDE-53C2-4849-ADCD-A3557FD2D841}" type="pres">
      <dgm:prSet presAssocID="{8B274C0C-2396-4CC8-8924-D3466C0C4474}" presName="node" presStyleLbl="node1" presStyleIdx="1" presStyleCnt="2">
        <dgm:presLayoutVars>
          <dgm:bulletEnabled val="1"/>
        </dgm:presLayoutVars>
      </dgm:prSet>
      <dgm:spPr/>
    </dgm:pt>
    <dgm:pt modelId="{1A872AA1-387D-44D2-931E-5036ECB4CB99}" type="pres">
      <dgm:prSet presAssocID="{8B274C0C-2396-4CC8-8924-D3466C0C4474}" presName="spNode" presStyleCnt="0"/>
      <dgm:spPr/>
    </dgm:pt>
    <dgm:pt modelId="{41A1F479-6B02-47D2-A2D3-C021D3BB1660}" type="pres">
      <dgm:prSet presAssocID="{F9FD51BC-3B67-40F9-B452-E7D9710EEAD4}" presName="sibTrans" presStyleLbl="sibTrans1D1" presStyleIdx="1" presStyleCnt="2"/>
      <dgm:spPr/>
    </dgm:pt>
  </dgm:ptLst>
  <dgm:cxnLst>
    <dgm:cxn modelId="{7A769229-44DF-465C-8491-328E1D2529F8}" type="presOf" srcId="{8B274C0C-2396-4CC8-8924-D3466C0C4474}" destId="{31DACCDE-53C2-4849-ADCD-A3557FD2D841}" srcOrd="0" destOrd="0" presId="urn:microsoft.com/office/officeart/2005/8/layout/cycle6"/>
    <dgm:cxn modelId="{CE7B443F-ED98-4045-B940-0ED234A9BC8F}" type="presOf" srcId="{6DD0F0FC-D6B8-43EA-B9C8-FDA93AA685BA}" destId="{A91EE819-9721-456E-8F75-EDD64F18BC66}" srcOrd="0" destOrd="0" presId="urn:microsoft.com/office/officeart/2005/8/layout/cycle6"/>
    <dgm:cxn modelId="{346B1465-0098-4FE0-965C-AEEC7D0E9EDB}" type="presOf" srcId="{F9FD51BC-3B67-40F9-B452-E7D9710EEAD4}" destId="{41A1F479-6B02-47D2-A2D3-C021D3BB1660}" srcOrd="0" destOrd="0" presId="urn:microsoft.com/office/officeart/2005/8/layout/cycle6"/>
    <dgm:cxn modelId="{A5AF4E93-A07C-4C58-BB3F-BB2EFA73E6D0}" srcId="{6DD0F0FC-D6B8-43EA-B9C8-FDA93AA685BA}" destId="{BA2CFB05-C4B7-4544-9DE0-DFEBFF8443BA}" srcOrd="0" destOrd="0" parTransId="{A16E2E6B-381B-446B-B7B2-8E91DD8847C8}" sibTransId="{8AB88D69-C064-4DA4-915B-B0129D67340A}"/>
    <dgm:cxn modelId="{A4F4B1B4-F933-4992-B9A7-D20728903F14}" type="presOf" srcId="{8AB88D69-C064-4DA4-915B-B0129D67340A}" destId="{1A4A27DD-6C81-48C7-A081-1470FA1BD461}" srcOrd="0" destOrd="0" presId="urn:microsoft.com/office/officeart/2005/8/layout/cycle6"/>
    <dgm:cxn modelId="{F3819CC3-C273-4F4A-83D0-8461D6E3F1C3}" srcId="{6DD0F0FC-D6B8-43EA-B9C8-FDA93AA685BA}" destId="{8B274C0C-2396-4CC8-8924-D3466C0C4474}" srcOrd="1" destOrd="0" parTransId="{484ADA8B-2A24-4F31-B3B2-6C7CE02D7719}" sibTransId="{F9FD51BC-3B67-40F9-B452-E7D9710EEAD4}"/>
    <dgm:cxn modelId="{E43506C4-C2F1-4A61-9FF3-2C1CC7967E76}" type="presOf" srcId="{BA2CFB05-C4B7-4544-9DE0-DFEBFF8443BA}" destId="{AB3AD9E4-5F0D-4CE9-B73F-615CEC119918}" srcOrd="0" destOrd="0" presId="urn:microsoft.com/office/officeart/2005/8/layout/cycle6"/>
    <dgm:cxn modelId="{B6483ADA-1074-4526-AC37-07E8D288BDE0}" type="presParOf" srcId="{A91EE819-9721-456E-8F75-EDD64F18BC66}" destId="{AB3AD9E4-5F0D-4CE9-B73F-615CEC119918}" srcOrd="0" destOrd="0" presId="urn:microsoft.com/office/officeart/2005/8/layout/cycle6"/>
    <dgm:cxn modelId="{4342D8C0-5F02-4CAB-A3F9-888C8B19CBAE}" type="presParOf" srcId="{A91EE819-9721-456E-8F75-EDD64F18BC66}" destId="{D230C1A5-05AF-4E74-AB7B-DAEE4DFD9B83}" srcOrd="1" destOrd="0" presId="urn:microsoft.com/office/officeart/2005/8/layout/cycle6"/>
    <dgm:cxn modelId="{25F3429F-4EA7-42A5-886A-19620CC12A1D}" type="presParOf" srcId="{A91EE819-9721-456E-8F75-EDD64F18BC66}" destId="{1A4A27DD-6C81-48C7-A081-1470FA1BD461}" srcOrd="2" destOrd="0" presId="urn:microsoft.com/office/officeart/2005/8/layout/cycle6"/>
    <dgm:cxn modelId="{32EEEEDA-B3E4-4E71-BE49-C845DE4FB6A9}" type="presParOf" srcId="{A91EE819-9721-456E-8F75-EDD64F18BC66}" destId="{31DACCDE-53C2-4849-ADCD-A3557FD2D841}" srcOrd="3" destOrd="0" presId="urn:microsoft.com/office/officeart/2005/8/layout/cycle6"/>
    <dgm:cxn modelId="{A8065F86-3E93-43E7-A22F-417FA03C090E}" type="presParOf" srcId="{A91EE819-9721-456E-8F75-EDD64F18BC66}" destId="{1A872AA1-387D-44D2-931E-5036ECB4CB99}" srcOrd="4" destOrd="0" presId="urn:microsoft.com/office/officeart/2005/8/layout/cycle6"/>
    <dgm:cxn modelId="{1EF8F2C0-4C63-4F5B-8458-4DA193483AAD}" type="presParOf" srcId="{A91EE819-9721-456E-8F75-EDD64F18BC66}" destId="{41A1F479-6B02-47D2-A2D3-C021D3BB1660}" srcOrd="5" destOrd="0" presId="urn:microsoft.com/office/officeart/2005/8/layout/cycle6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>
    <a:ln w="38100">
      <a:extLst>
        <a:ext uri="{C807C97D-BFC1-408E-A445-0C87EB9F89A2}">
          <ask:lineSketchStyleProps xmlns:ask="http://schemas.microsoft.com/office/drawing/2018/sketchyshapes">
            <ask:type>
              <ask:lineSketchScribble/>
            </ask:type>
          </ask:lineSketchStyleProps>
        </a:ext>
      </a:extLst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0CF8510-78B4-4B67-A004-F9C578F084A7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966B1A33-875D-4E38-B5CC-BA55E94A863B}">
      <dgm:prSet custT="1"/>
      <dgm:spPr/>
      <dgm:t>
        <a:bodyPr/>
        <a:lstStyle/>
        <a:p>
          <a:r>
            <a:rPr lang="en-US" sz="1800" dirty="0"/>
            <a:t>Job Span generation</a:t>
          </a:r>
          <a:endParaRPr lang="el-GR" sz="1800" dirty="0"/>
        </a:p>
      </dgm:t>
    </dgm:pt>
    <dgm:pt modelId="{C3684CF7-4EB7-47CD-9B71-DFFA5D6B0401}" type="parTrans" cxnId="{95DC3E01-CA96-4F8E-9DFC-FC3E639D91E0}">
      <dgm:prSet/>
      <dgm:spPr/>
      <dgm:t>
        <a:bodyPr/>
        <a:lstStyle/>
        <a:p>
          <a:endParaRPr lang="el-GR" sz="2000"/>
        </a:p>
      </dgm:t>
    </dgm:pt>
    <dgm:pt modelId="{5AEBDBDA-4AB5-4B8F-8B30-9E5A10C20BE6}" type="sibTrans" cxnId="{95DC3E01-CA96-4F8E-9DFC-FC3E639D91E0}">
      <dgm:prSet/>
      <dgm:spPr/>
      <dgm:t>
        <a:bodyPr/>
        <a:lstStyle/>
        <a:p>
          <a:endParaRPr lang="el-GR" sz="2000"/>
        </a:p>
      </dgm:t>
    </dgm:pt>
    <dgm:pt modelId="{02DEB6DC-33EF-4B43-9487-7D23516E2267}">
      <dgm:prSet custT="1"/>
      <dgm:spPr/>
      <dgm:t>
        <a:bodyPr/>
        <a:lstStyle/>
        <a:p>
          <a:r>
            <a:rPr lang="en-GB" sz="2000" dirty="0"/>
            <a:t>The span algorithm implements an heuristics search whereby only new rules having effect on the final plan can be discovered.</a:t>
          </a:r>
          <a:endParaRPr lang="el-GR" sz="2000" dirty="0"/>
        </a:p>
      </dgm:t>
    </dgm:pt>
    <dgm:pt modelId="{02B0EEBE-C7AB-4205-B163-FBCC92211282}" type="parTrans" cxnId="{C5F31A1B-4022-4663-BA2F-313D0858A214}">
      <dgm:prSet/>
      <dgm:spPr/>
      <dgm:t>
        <a:bodyPr/>
        <a:lstStyle/>
        <a:p>
          <a:endParaRPr lang="el-GR" sz="2000"/>
        </a:p>
      </dgm:t>
    </dgm:pt>
    <dgm:pt modelId="{4802117A-D1B2-4DB9-A44E-DC2748A86A1A}" type="sibTrans" cxnId="{C5F31A1B-4022-4663-BA2F-313D0858A214}">
      <dgm:prSet/>
      <dgm:spPr/>
      <dgm:t>
        <a:bodyPr/>
        <a:lstStyle/>
        <a:p>
          <a:endParaRPr lang="el-GR" sz="2000"/>
        </a:p>
      </dgm:t>
    </dgm:pt>
    <dgm:pt modelId="{74F0B3D7-B47E-42E1-B4AA-F1CAC29AE702}">
      <dgm:prSet custT="1"/>
      <dgm:spPr/>
      <dgm:t>
        <a:bodyPr/>
        <a:lstStyle/>
        <a:p>
          <a:r>
            <a:rPr lang="en-US" sz="1800"/>
            <a:t>Feature Aggregation</a:t>
          </a:r>
          <a:endParaRPr lang="el-GR" sz="1800"/>
        </a:p>
      </dgm:t>
    </dgm:pt>
    <dgm:pt modelId="{1DDD9B52-C25A-4BE6-828A-5117C280B064}" type="parTrans" cxnId="{624989ED-031D-4005-980D-7701095ABFC0}">
      <dgm:prSet/>
      <dgm:spPr/>
      <dgm:t>
        <a:bodyPr/>
        <a:lstStyle/>
        <a:p>
          <a:endParaRPr lang="el-GR" sz="2000"/>
        </a:p>
      </dgm:t>
    </dgm:pt>
    <dgm:pt modelId="{4F8A93AE-66F3-4F3A-9534-2B0BA9ED037E}" type="sibTrans" cxnId="{624989ED-031D-4005-980D-7701095ABFC0}">
      <dgm:prSet/>
      <dgm:spPr/>
      <dgm:t>
        <a:bodyPr/>
        <a:lstStyle/>
        <a:p>
          <a:endParaRPr lang="el-GR" sz="2000"/>
        </a:p>
      </dgm:t>
    </dgm:pt>
    <dgm:pt modelId="{8AE4D177-944A-4E03-85CE-FA5DCB674357}">
      <dgm:prSet custT="1"/>
      <dgm:spPr/>
      <dgm:t>
        <a:bodyPr/>
        <a:lstStyle/>
        <a:p>
          <a:r>
            <a:rPr lang="en-US" sz="2000" dirty="0"/>
            <a:t>Each job executes a script which can contain one or more queries.</a:t>
          </a:r>
          <a:endParaRPr lang="el-GR" sz="2000" dirty="0"/>
        </a:p>
      </dgm:t>
    </dgm:pt>
    <dgm:pt modelId="{D04AD948-4A9F-4965-A3A6-E08C5B161444}" type="parTrans" cxnId="{11AF4272-D42E-4B29-829F-4950632B6AFE}">
      <dgm:prSet/>
      <dgm:spPr/>
      <dgm:t>
        <a:bodyPr/>
        <a:lstStyle/>
        <a:p>
          <a:endParaRPr lang="el-GR" sz="2000"/>
        </a:p>
      </dgm:t>
    </dgm:pt>
    <dgm:pt modelId="{164B1107-4A16-4915-82A8-15A7BECF61BD}" type="sibTrans" cxnId="{11AF4272-D42E-4B29-829F-4950632B6AFE}">
      <dgm:prSet/>
      <dgm:spPr/>
      <dgm:t>
        <a:bodyPr/>
        <a:lstStyle/>
        <a:p>
          <a:endParaRPr lang="el-GR" sz="2000"/>
        </a:p>
      </dgm:t>
    </dgm:pt>
    <dgm:pt modelId="{BFFB53BF-1F46-4FF4-8C87-338418416FF7}">
      <dgm:prSet custT="1"/>
      <dgm:spPr/>
      <dgm:t>
        <a:bodyPr/>
        <a:lstStyle/>
        <a:p>
          <a:r>
            <a:rPr lang="en-US" sz="1800"/>
            <a:t>Example Features:</a:t>
          </a:r>
          <a:endParaRPr lang="el-GR" sz="1800"/>
        </a:p>
      </dgm:t>
    </dgm:pt>
    <dgm:pt modelId="{98847BA1-5A14-445D-B8A3-2962F72B95AD}" type="parTrans" cxnId="{03A6CAD3-99D3-41CD-BA56-B10A259C5019}">
      <dgm:prSet/>
      <dgm:spPr/>
      <dgm:t>
        <a:bodyPr/>
        <a:lstStyle/>
        <a:p>
          <a:endParaRPr lang="el-GR" sz="2000"/>
        </a:p>
      </dgm:t>
    </dgm:pt>
    <dgm:pt modelId="{56167829-0460-4C21-BF3C-E3521B7C9F8E}" type="sibTrans" cxnId="{03A6CAD3-99D3-41CD-BA56-B10A259C5019}">
      <dgm:prSet/>
      <dgm:spPr/>
      <dgm:t>
        <a:bodyPr/>
        <a:lstStyle/>
        <a:p>
          <a:endParaRPr lang="el-GR" sz="2000"/>
        </a:p>
      </dgm:t>
    </dgm:pt>
    <dgm:pt modelId="{23D43882-16DE-4A47-8A91-92A3C95E9A9E}">
      <dgm:prSet custT="1"/>
      <dgm:spPr/>
      <dgm:t>
        <a:bodyPr/>
        <a:lstStyle/>
        <a:p>
          <a:r>
            <a:rPr lang="en-US" sz="2000" dirty="0"/>
            <a:t>PN hours, latency, total containers used</a:t>
          </a:r>
          <a:endParaRPr lang="el-GR" sz="2000" dirty="0"/>
        </a:p>
      </dgm:t>
    </dgm:pt>
    <dgm:pt modelId="{5B84A4BD-7DC6-4196-93D2-E7B15A865E05}" type="parTrans" cxnId="{C69B0D33-AE11-4E96-8D08-A552516DEC51}">
      <dgm:prSet/>
      <dgm:spPr/>
      <dgm:t>
        <a:bodyPr/>
        <a:lstStyle/>
        <a:p>
          <a:endParaRPr lang="el-GR" sz="2000"/>
        </a:p>
      </dgm:t>
    </dgm:pt>
    <dgm:pt modelId="{F59DF2C0-8F29-4325-A49A-83B458D0645C}" type="sibTrans" cxnId="{C69B0D33-AE11-4E96-8D08-A552516DEC51}">
      <dgm:prSet/>
      <dgm:spPr/>
      <dgm:t>
        <a:bodyPr/>
        <a:lstStyle/>
        <a:p>
          <a:endParaRPr lang="el-GR" sz="2000"/>
        </a:p>
      </dgm:t>
    </dgm:pt>
    <dgm:pt modelId="{07D40531-DC2A-433B-BB82-215918E228A4}" type="pres">
      <dgm:prSet presAssocID="{F0CF8510-78B4-4B67-A004-F9C578F084A7}" presName="linearFlow" presStyleCnt="0">
        <dgm:presLayoutVars>
          <dgm:dir/>
          <dgm:animLvl val="lvl"/>
          <dgm:resizeHandles val="exact"/>
        </dgm:presLayoutVars>
      </dgm:prSet>
      <dgm:spPr/>
    </dgm:pt>
    <dgm:pt modelId="{463D6564-F4F4-4703-8A7C-B8DABE7871E8}" type="pres">
      <dgm:prSet presAssocID="{966B1A33-875D-4E38-B5CC-BA55E94A863B}" presName="composite" presStyleCnt="0"/>
      <dgm:spPr/>
    </dgm:pt>
    <dgm:pt modelId="{AA3CB1BD-B343-472A-8974-C4F99CDD4E3F}" type="pres">
      <dgm:prSet presAssocID="{966B1A33-875D-4E38-B5CC-BA55E94A863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046C06C-C846-4DF9-877B-5F77C53B92A8}" type="pres">
      <dgm:prSet presAssocID="{966B1A33-875D-4E38-B5CC-BA55E94A863B}" presName="descendantText" presStyleLbl="alignAcc1" presStyleIdx="0" presStyleCnt="3">
        <dgm:presLayoutVars>
          <dgm:bulletEnabled val="1"/>
        </dgm:presLayoutVars>
      </dgm:prSet>
      <dgm:spPr/>
    </dgm:pt>
    <dgm:pt modelId="{A7BABDFC-DCD2-4E77-ADCA-A0635767A04B}" type="pres">
      <dgm:prSet presAssocID="{5AEBDBDA-4AB5-4B8F-8B30-9E5A10C20BE6}" presName="sp" presStyleCnt="0"/>
      <dgm:spPr/>
    </dgm:pt>
    <dgm:pt modelId="{06912D56-D1BA-4DA5-B0DC-12D75BFB13F4}" type="pres">
      <dgm:prSet presAssocID="{74F0B3D7-B47E-42E1-B4AA-F1CAC29AE702}" presName="composite" presStyleCnt="0"/>
      <dgm:spPr/>
    </dgm:pt>
    <dgm:pt modelId="{DEB9372E-A1D5-4307-9B1D-4483369A5A78}" type="pres">
      <dgm:prSet presAssocID="{74F0B3D7-B47E-42E1-B4AA-F1CAC29AE7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338D8BB-C32F-4A98-99CF-796563BA797D}" type="pres">
      <dgm:prSet presAssocID="{74F0B3D7-B47E-42E1-B4AA-F1CAC29AE702}" presName="descendantText" presStyleLbl="alignAcc1" presStyleIdx="1" presStyleCnt="3">
        <dgm:presLayoutVars>
          <dgm:bulletEnabled val="1"/>
        </dgm:presLayoutVars>
      </dgm:prSet>
      <dgm:spPr/>
    </dgm:pt>
    <dgm:pt modelId="{3C07CEBF-2A95-4CDB-AFAD-62A4E85FDDB2}" type="pres">
      <dgm:prSet presAssocID="{4F8A93AE-66F3-4F3A-9534-2B0BA9ED037E}" presName="sp" presStyleCnt="0"/>
      <dgm:spPr/>
    </dgm:pt>
    <dgm:pt modelId="{DE99E8C8-7E53-40B0-A32C-C06C6373DBAE}" type="pres">
      <dgm:prSet presAssocID="{BFFB53BF-1F46-4FF4-8C87-338418416FF7}" presName="composite" presStyleCnt="0"/>
      <dgm:spPr/>
    </dgm:pt>
    <dgm:pt modelId="{768FCCF9-0A3E-4294-AAB2-ED4006FEAE32}" type="pres">
      <dgm:prSet presAssocID="{BFFB53BF-1F46-4FF4-8C87-338418416FF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29660C5-8766-415A-80A5-419826A58BB0}" type="pres">
      <dgm:prSet presAssocID="{BFFB53BF-1F46-4FF4-8C87-338418416FF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5DC3E01-CA96-4F8E-9DFC-FC3E639D91E0}" srcId="{F0CF8510-78B4-4B67-A004-F9C578F084A7}" destId="{966B1A33-875D-4E38-B5CC-BA55E94A863B}" srcOrd="0" destOrd="0" parTransId="{C3684CF7-4EB7-47CD-9B71-DFFA5D6B0401}" sibTransId="{5AEBDBDA-4AB5-4B8F-8B30-9E5A10C20BE6}"/>
    <dgm:cxn modelId="{C5F31A1B-4022-4663-BA2F-313D0858A214}" srcId="{966B1A33-875D-4E38-B5CC-BA55E94A863B}" destId="{02DEB6DC-33EF-4B43-9487-7D23516E2267}" srcOrd="0" destOrd="0" parTransId="{02B0EEBE-C7AB-4205-B163-FBCC92211282}" sibTransId="{4802117A-D1B2-4DB9-A44E-DC2748A86A1A}"/>
    <dgm:cxn modelId="{DF77CC1B-C667-4E20-B9C6-17D8BC2CBFC3}" type="presOf" srcId="{02DEB6DC-33EF-4B43-9487-7D23516E2267}" destId="{2046C06C-C846-4DF9-877B-5F77C53B92A8}" srcOrd="0" destOrd="0" presId="urn:microsoft.com/office/officeart/2005/8/layout/chevron2"/>
    <dgm:cxn modelId="{C69B0D33-AE11-4E96-8D08-A552516DEC51}" srcId="{BFFB53BF-1F46-4FF4-8C87-338418416FF7}" destId="{23D43882-16DE-4A47-8A91-92A3C95E9A9E}" srcOrd="0" destOrd="0" parTransId="{5B84A4BD-7DC6-4196-93D2-E7B15A865E05}" sibTransId="{F59DF2C0-8F29-4325-A49A-83B458D0645C}"/>
    <dgm:cxn modelId="{08ADF839-26C3-451F-91B3-00A29B1F83E8}" type="presOf" srcId="{8AE4D177-944A-4E03-85CE-FA5DCB674357}" destId="{F338D8BB-C32F-4A98-99CF-796563BA797D}" srcOrd="0" destOrd="0" presId="urn:microsoft.com/office/officeart/2005/8/layout/chevron2"/>
    <dgm:cxn modelId="{11AF4272-D42E-4B29-829F-4950632B6AFE}" srcId="{74F0B3D7-B47E-42E1-B4AA-F1CAC29AE702}" destId="{8AE4D177-944A-4E03-85CE-FA5DCB674357}" srcOrd="0" destOrd="0" parTransId="{D04AD948-4A9F-4965-A3A6-E08C5B161444}" sibTransId="{164B1107-4A16-4915-82A8-15A7BECF61BD}"/>
    <dgm:cxn modelId="{A1479576-FD99-486D-A0D6-14FD579C9934}" type="presOf" srcId="{BFFB53BF-1F46-4FF4-8C87-338418416FF7}" destId="{768FCCF9-0A3E-4294-AAB2-ED4006FEAE32}" srcOrd="0" destOrd="0" presId="urn:microsoft.com/office/officeart/2005/8/layout/chevron2"/>
    <dgm:cxn modelId="{DB48B8CC-739B-4A7B-8BC8-148F1474B2B6}" type="presOf" srcId="{74F0B3D7-B47E-42E1-B4AA-F1CAC29AE702}" destId="{DEB9372E-A1D5-4307-9B1D-4483369A5A78}" srcOrd="0" destOrd="0" presId="urn:microsoft.com/office/officeart/2005/8/layout/chevron2"/>
    <dgm:cxn modelId="{8A48DED0-CD19-4440-95D6-501AE1484522}" type="presOf" srcId="{966B1A33-875D-4E38-B5CC-BA55E94A863B}" destId="{AA3CB1BD-B343-472A-8974-C4F99CDD4E3F}" srcOrd="0" destOrd="0" presId="urn:microsoft.com/office/officeart/2005/8/layout/chevron2"/>
    <dgm:cxn modelId="{03A6CAD3-99D3-41CD-BA56-B10A259C5019}" srcId="{F0CF8510-78B4-4B67-A004-F9C578F084A7}" destId="{BFFB53BF-1F46-4FF4-8C87-338418416FF7}" srcOrd="2" destOrd="0" parTransId="{98847BA1-5A14-445D-B8A3-2962F72B95AD}" sibTransId="{56167829-0460-4C21-BF3C-E3521B7C9F8E}"/>
    <dgm:cxn modelId="{49C5A6E1-B2CF-4A58-89B5-869C638D3ED2}" type="presOf" srcId="{23D43882-16DE-4A47-8A91-92A3C95E9A9E}" destId="{C29660C5-8766-415A-80A5-419826A58BB0}" srcOrd="0" destOrd="0" presId="urn:microsoft.com/office/officeart/2005/8/layout/chevron2"/>
    <dgm:cxn modelId="{624989ED-031D-4005-980D-7701095ABFC0}" srcId="{F0CF8510-78B4-4B67-A004-F9C578F084A7}" destId="{74F0B3D7-B47E-42E1-B4AA-F1CAC29AE702}" srcOrd="1" destOrd="0" parTransId="{1DDD9B52-C25A-4BE6-828A-5117C280B064}" sibTransId="{4F8A93AE-66F3-4F3A-9534-2B0BA9ED037E}"/>
    <dgm:cxn modelId="{DC7300FB-E338-48AD-8625-437F129B77A6}" type="presOf" srcId="{F0CF8510-78B4-4B67-A004-F9C578F084A7}" destId="{07D40531-DC2A-433B-BB82-215918E228A4}" srcOrd="0" destOrd="0" presId="urn:microsoft.com/office/officeart/2005/8/layout/chevron2"/>
    <dgm:cxn modelId="{DCEA61DE-FDC8-48D9-8DB3-CA1FA07BDAD6}" type="presParOf" srcId="{07D40531-DC2A-433B-BB82-215918E228A4}" destId="{463D6564-F4F4-4703-8A7C-B8DABE7871E8}" srcOrd="0" destOrd="0" presId="urn:microsoft.com/office/officeart/2005/8/layout/chevron2"/>
    <dgm:cxn modelId="{81658928-134C-4A93-9E7A-EA15A0ACE780}" type="presParOf" srcId="{463D6564-F4F4-4703-8A7C-B8DABE7871E8}" destId="{AA3CB1BD-B343-472A-8974-C4F99CDD4E3F}" srcOrd="0" destOrd="0" presId="urn:microsoft.com/office/officeart/2005/8/layout/chevron2"/>
    <dgm:cxn modelId="{D2FAAF05-7B42-4306-B740-56CAB812DC98}" type="presParOf" srcId="{463D6564-F4F4-4703-8A7C-B8DABE7871E8}" destId="{2046C06C-C846-4DF9-877B-5F77C53B92A8}" srcOrd="1" destOrd="0" presId="urn:microsoft.com/office/officeart/2005/8/layout/chevron2"/>
    <dgm:cxn modelId="{FA7E62B5-3E24-4930-A210-734D0DBDAA92}" type="presParOf" srcId="{07D40531-DC2A-433B-BB82-215918E228A4}" destId="{A7BABDFC-DCD2-4E77-ADCA-A0635767A04B}" srcOrd="1" destOrd="0" presId="urn:microsoft.com/office/officeart/2005/8/layout/chevron2"/>
    <dgm:cxn modelId="{304CAC20-134D-4D56-B517-5D9D92C7D70C}" type="presParOf" srcId="{07D40531-DC2A-433B-BB82-215918E228A4}" destId="{06912D56-D1BA-4DA5-B0DC-12D75BFB13F4}" srcOrd="2" destOrd="0" presId="urn:microsoft.com/office/officeart/2005/8/layout/chevron2"/>
    <dgm:cxn modelId="{51F5FE8C-41CE-41D6-817A-E392E0E8C27D}" type="presParOf" srcId="{06912D56-D1BA-4DA5-B0DC-12D75BFB13F4}" destId="{DEB9372E-A1D5-4307-9B1D-4483369A5A78}" srcOrd="0" destOrd="0" presId="urn:microsoft.com/office/officeart/2005/8/layout/chevron2"/>
    <dgm:cxn modelId="{E3B39F74-F0A2-414A-A2AA-2F39D08757DA}" type="presParOf" srcId="{06912D56-D1BA-4DA5-B0DC-12D75BFB13F4}" destId="{F338D8BB-C32F-4A98-99CF-796563BA797D}" srcOrd="1" destOrd="0" presId="urn:microsoft.com/office/officeart/2005/8/layout/chevron2"/>
    <dgm:cxn modelId="{FE4270B8-9E62-44A4-B883-88C5C2748426}" type="presParOf" srcId="{07D40531-DC2A-433B-BB82-215918E228A4}" destId="{3C07CEBF-2A95-4CDB-AFAD-62A4E85FDDB2}" srcOrd="3" destOrd="0" presId="urn:microsoft.com/office/officeart/2005/8/layout/chevron2"/>
    <dgm:cxn modelId="{95D20029-2B14-42DB-A52E-0F16315EE19B}" type="presParOf" srcId="{07D40531-DC2A-433B-BB82-215918E228A4}" destId="{DE99E8C8-7E53-40B0-A32C-C06C6373DBAE}" srcOrd="4" destOrd="0" presId="urn:microsoft.com/office/officeart/2005/8/layout/chevron2"/>
    <dgm:cxn modelId="{0098CFE0-3DA7-4ED8-ABA4-C3A42C17B3F1}" type="presParOf" srcId="{DE99E8C8-7E53-40B0-A32C-C06C6373DBAE}" destId="{768FCCF9-0A3E-4294-AAB2-ED4006FEAE32}" srcOrd="0" destOrd="0" presId="urn:microsoft.com/office/officeart/2005/8/layout/chevron2"/>
    <dgm:cxn modelId="{1C0E6FD8-1793-4975-8F21-7BE6CEC73291}" type="presParOf" srcId="{DE99E8C8-7E53-40B0-A32C-C06C6373DBAE}" destId="{C29660C5-8766-415A-80A5-419826A58B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A9ED5B-E49A-6D4A-A08C-7B511774553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3CB697-C4CA-9148-A0CD-F51D0A801761}">
      <dgm:prSet/>
      <dgm:spPr/>
      <dgm:t>
        <a:bodyPr/>
        <a:lstStyle/>
        <a:p>
          <a:r>
            <a:rPr lang="en-GB" b="1" i="0"/>
            <a:t>Research to practice trade-offs</a:t>
          </a:r>
          <a:endParaRPr lang="en-CY"/>
        </a:p>
      </dgm:t>
    </dgm:pt>
    <dgm:pt modelId="{0A5CFDA0-D114-A040-9E1A-8BE9DEFA1B03}" type="parTrans" cxnId="{10E1253F-B243-ED4C-9336-1CDFCC84927D}">
      <dgm:prSet/>
      <dgm:spPr/>
      <dgm:t>
        <a:bodyPr/>
        <a:lstStyle/>
        <a:p>
          <a:endParaRPr lang="en-GB"/>
        </a:p>
      </dgm:t>
    </dgm:pt>
    <dgm:pt modelId="{2120C3E9-053C-7E45-BE69-FDFED21BE7B1}" type="sibTrans" cxnId="{10E1253F-B243-ED4C-9336-1CDFCC84927D}">
      <dgm:prSet/>
      <dgm:spPr/>
      <dgm:t>
        <a:bodyPr/>
        <a:lstStyle/>
        <a:p>
          <a:endParaRPr lang="en-GB"/>
        </a:p>
      </dgm:t>
    </dgm:pt>
    <dgm:pt modelId="{45B435B2-8271-9A43-A115-289036FBCC34}">
      <dgm:prSet/>
      <dgm:spPr/>
      <dgm:t>
        <a:bodyPr/>
        <a:lstStyle/>
        <a:p>
          <a:r>
            <a:rPr lang="en-GB" b="0" i="0" dirty="0"/>
            <a:t>Generating new rules configurations requires large resources</a:t>
          </a:r>
          <a:endParaRPr lang="en-CY" dirty="0"/>
        </a:p>
      </dgm:t>
    </dgm:pt>
    <dgm:pt modelId="{A70007A2-C80D-6445-9656-8E520F4A0BC0}" type="parTrans" cxnId="{8616B251-0BDC-F742-8F23-92F0EC1FB86E}">
      <dgm:prSet/>
      <dgm:spPr/>
      <dgm:t>
        <a:bodyPr/>
        <a:lstStyle/>
        <a:p>
          <a:endParaRPr lang="en-GB"/>
        </a:p>
      </dgm:t>
    </dgm:pt>
    <dgm:pt modelId="{31627B12-2566-5148-85BD-60C954F3B24E}" type="sibTrans" cxnId="{8616B251-0BDC-F742-8F23-92F0EC1FB86E}">
      <dgm:prSet/>
      <dgm:spPr/>
      <dgm:t>
        <a:bodyPr/>
        <a:lstStyle/>
        <a:p>
          <a:endParaRPr lang="en-GB"/>
        </a:p>
      </dgm:t>
    </dgm:pt>
    <dgm:pt modelId="{178747B8-5D28-4B40-B261-6D93DFFD055C}">
      <dgm:prSet/>
      <dgm:spPr/>
      <dgm:t>
        <a:bodyPr/>
        <a:lstStyle/>
        <a:p>
          <a:r>
            <a:rPr lang="en-GB" b="1" i="0"/>
            <a:t>Simplicity first</a:t>
          </a:r>
          <a:endParaRPr lang="en-CY"/>
        </a:p>
      </dgm:t>
    </dgm:pt>
    <dgm:pt modelId="{7990EBAE-97C4-E247-8759-964C4975D677}" type="parTrans" cxnId="{982121C1-A07A-3746-9525-3934FF3C2DF2}">
      <dgm:prSet/>
      <dgm:spPr/>
      <dgm:t>
        <a:bodyPr/>
        <a:lstStyle/>
        <a:p>
          <a:endParaRPr lang="en-GB"/>
        </a:p>
      </dgm:t>
    </dgm:pt>
    <dgm:pt modelId="{28F6FDF2-85BB-CA48-A3B6-5CD91F90871C}" type="sibTrans" cxnId="{982121C1-A07A-3746-9525-3934FF3C2DF2}">
      <dgm:prSet/>
      <dgm:spPr/>
      <dgm:t>
        <a:bodyPr/>
        <a:lstStyle/>
        <a:p>
          <a:endParaRPr lang="en-GB"/>
        </a:p>
      </dgm:t>
    </dgm:pt>
    <dgm:pt modelId="{734E5DCD-08B1-4C4F-AB77-B282813D26B6}">
      <dgm:prSet/>
      <dgm:spPr/>
      <dgm:t>
        <a:bodyPr/>
        <a:lstStyle/>
        <a:p>
          <a:r>
            <a:rPr lang="en-GB" b="0" i="0" dirty="0"/>
            <a:t>Arbitrary complex rule configurations difficult to debug</a:t>
          </a:r>
          <a:endParaRPr lang="en-CY" dirty="0"/>
        </a:p>
      </dgm:t>
    </dgm:pt>
    <dgm:pt modelId="{B054848A-26FC-2845-A122-675B593552D8}" type="parTrans" cxnId="{5805968C-C1D8-9748-A75C-C2EFFD21D00B}">
      <dgm:prSet/>
      <dgm:spPr/>
      <dgm:t>
        <a:bodyPr/>
        <a:lstStyle/>
        <a:p>
          <a:endParaRPr lang="en-GB"/>
        </a:p>
      </dgm:t>
    </dgm:pt>
    <dgm:pt modelId="{E7F27F6F-6C54-C64C-93CF-BB888385D940}" type="sibTrans" cxnId="{5805968C-C1D8-9748-A75C-C2EFFD21D00B}">
      <dgm:prSet/>
      <dgm:spPr/>
      <dgm:t>
        <a:bodyPr/>
        <a:lstStyle/>
        <a:p>
          <a:endParaRPr lang="en-GB"/>
        </a:p>
      </dgm:t>
    </dgm:pt>
    <dgm:pt modelId="{89CAC27B-2D5F-5146-B33F-496514384D28}" type="pres">
      <dgm:prSet presAssocID="{A2A9ED5B-E49A-6D4A-A08C-7B5117745538}" presName="Name0" presStyleCnt="0">
        <dgm:presLayoutVars>
          <dgm:dir/>
          <dgm:animLvl val="lvl"/>
          <dgm:resizeHandles val="exact"/>
        </dgm:presLayoutVars>
      </dgm:prSet>
      <dgm:spPr/>
    </dgm:pt>
    <dgm:pt modelId="{DA598EDD-872A-0445-8CCC-03FAE041B9BA}" type="pres">
      <dgm:prSet presAssocID="{2E3CB697-C4CA-9148-A0CD-F51D0A801761}" presName="composite" presStyleCnt="0"/>
      <dgm:spPr/>
    </dgm:pt>
    <dgm:pt modelId="{CB2BBACB-1D4A-AE40-8992-F7B3A1D6F8D0}" type="pres">
      <dgm:prSet presAssocID="{2E3CB697-C4CA-9148-A0CD-F51D0A80176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7E0289B-C6BA-EA42-B948-987E07BE7810}" type="pres">
      <dgm:prSet presAssocID="{2E3CB697-C4CA-9148-A0CD-F51D0A801761}" presName="desTx" presStyleLbl="alignAccFollowNode1" presStyleIdx="0" presStyleCnt="2">
        <dgm:presLayoutVars>
          <dgm:bulletEnabled val="1"/>
        </dgm:presLayoutVars>
      </dgm:prSet>
      <dgm:spPr/>
    </dgm:pt>
    <dgm:pt modelId="{01488AAE-DFD3-D348-9488-493CB253606F}" type="pres">
      <dgm:prSet presAssocID="{2120C3E9-053C-7E45-BE69-FDFED21BE7B1}" presName="space" presStyleCnt="0"/>
      <dgm:spPr/>
    </dgm:pt>
    <dgm:pt modelId="{67E1794A-BEC0-D542-B70A-3E3C3D9B028A}" type="pres">
      <dgm:prSet presAssocID="{178747B8-5D28-4B40-B261-6D93DFFD055C}" presName="composite" presStyleCnt="0"/>
      <dgm:spPr/>
    </dgm:pt>
    <dgm:pt modelId="{BDAD8275-0747-4B4A-B905-0F739B59CD8C}" type="pres">
      <dgm:prSet presAssocID="{178747B8-5D28-4B40-B261-6D93DFFD055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5178A13-4616-8046-B0C1-C498863FF5A6}" type="pres">
      <dgm:prSet presAssocID="{178747B8-5D28-4B40-B261-6D93DFFD055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B9D8929-B4DC-D34A-9E24-961130A4CDB1}" type="presOf" srcId="{45B435B2-8271-9A43-A115-289036FBCC34}" destId="{37E0289B-C6BA-EA42-B948-987E07BE7810}" srcOrd="0" destOrd="0" presId="urn:microsoft.com/office/officeart/2005/8/layout/hList1"/>
    <dgm:cxn modelId="{10E1253F-B243-ED4C-9336-1CDFCC84927D}" srcId="{A2A9ED5B-E49A-6D4A-A08C-7B5117745538}" destId="{2E3CB697-C4CA-9148-A0CD-F51D0A801761}" srcOrd="0" destOrd="0" parTransId="{0A5CFDA0-D114-A040-9E1A-8BE9DEFA1B03}" sibTransId="{2120C3E9-053C-7E45-BE69-FDFED21BE7B1}"/>
    <dgm:cxn modelId="{74E9CE40-3B05-054A-87F1-5E1A1E7183F5}" type="presOf" srcId="{A2A9ED5B-E49A-6D4A-A08C-7B5117745538}" destId="{89CAC27B-2D5F-5146-B33F-496514384D28}" srcOrd="0" destOrd="0" presId="urn:microsoft.com/office/officeart/2005/8/layout/hList1"/>
    <dgm:cxn modelId="{8616B251-0BDC-F742-8F23-92F0EC1FB86E}" srcId="{2E3CB697-C4CA-9148-A0CD-F51D0A801761}" destId="{45B435B2-8271-9A43-A115-289036FBCC34}" srcOrd="0" destOrd="0" parTransId="{A70007A2-C80D-6445-9656-8E520F4A0BC0}" sibTransId="{31627B12-2566-5148-85BD-60C954F3B24E}"/>
    <dgm:cxn modelId="{E7059066-8A97-5B40-AD24-9A8C05C82A37}" type="presOf" srcId="{178747B8-5D28-4B40-B261-6D93DFFD055C}" destId="{BDAD8275-0747-4B4A-B905-0F739B59CD8C}" srcOrd="0" destOrd="0" presId="urn:microsoft.com/office/officeart/2005/8/layout/hList1"/>
    <dgm:cxn modelId="{BEA8C472-0640-6844-823F-935AB71CA29E}" type="presOf" srcId="{2E3CB697-C4CA-9148-A0CD-F51D0A801761}" destId="{CB2BBACB-1D4A-AE40-8992-F7B3A1D6F8D0}" srcOrd="0" destOrd="0" presId="urn:microsoft.com/office/officeart/2005/8/layout/hList1"/>
    <dgm:cxn modelId="{45CE8F83-3010-B940-A4C9-DBD189C286B1}" type="presOf" srcId="{734E5DCD-08B1-4C4F-AB77-B282813D26B6}" destId="{A5178A13-4616-8046-B0C1-C498863FF5A6}" srcOrd="0" destOrd="0" presId="urn:microsoft.com/office/officeart/2005/8/layout/hList1"/>
    <dgm:cxn modelId="{5805968C-C1D8-9748-A75C-C2EFFD21D00B}" srcId="{178747B8-5D28-4B40-B261-6D93DFFD055C}" destId="{734E5DCD-08B1-4C4F-AB77-B282813D26B6}" srcOrd="0" destOrd="0" parTransId="{B054848A-26FC-2845-A122-675B593552D8}" sibTransId="{E7F27F6F-6C54-C64C-93CF-BB888385D940}"/>
    <dgm:cxn modelId="{982121C1-A07A-3746-9525-3934FF3C2DF2}" srcId="{A2A9ED5B-E49A-6D4A-A08C-7B5117745538}" destId="{178747B8-5D28-4B40-B261-6D93DFFD055C}" srcOrd="1" destOrd="0" parTransId="{7990EBAE-97C4-E247-8759-964C4975D677}" sibTransId="{28F6FDF2-85BB-CA48-A3B6-5CD91F90871C}"/>
    <dgm:cxn modelId="{303640C6-E1B5-8D4F-B3CA-00AC101418A2}" type="presParOf" srcId="{89CAC27B-2D5F-5146-B33F-496514384D28}" destId="{DA598EDD-872A-0445-8CCC-03FAE041B9BA}" srcOrd="0" destOrd="0" presId="urn:microsoft.com/office/officeart/2005/8/layout/hList1"/>
    <dgm:cxn modelId="{967B443A-5F78-3240-9C0E-E95C0CF77C76}" type="presParOf" srcId="{DA598EDD-872A-0445-8CCC-03FAE041B9BA}" destId="{CB2BBACB-1D4A-AE40-8992-F7B3A1D6F8D0}" srcOrd="0" destOrd="0" presId="urn:microsoft.com/office/officeart/2005/8/layout/hList1"/>
    <dgm:cxn modelId="{D704B5AD-934A-814D-B987-80431CF91BF6}" type="presParOf" srcId="{DA598EDD-872A-0445-8CCC-03FAE041B9BA}" destId="{37E0289B-C6BA-EA42-B948-987E07BE7810}" srcOrd="1" destOrd="0" presId="urn:microsoft.com/office/officeart/2005/8/layout/hList1"/>
    <dgm:cxn modelId="{2C378238-B77D-8049-BD23-0F478E6A9711}" type="presParOf" srcId="{89CAC27B-2D5F-5146-B33F-496514384D28}" destId="{01488AAE-DFD3-D348-9488-493CB253606F}" srcOrd="1" destOrd="0" presId="urn:microsoft.com/office/officeart/2005/8/layout/hList1"/>
    <dgm:cxn modelId="{669C492E-95B4-2E43-8AA4-B39B03BA0298}" type="presParOf" srcId="{89CAC27B-2D5F-5146-B33F-496514384D28}" destId="{67E1794A-BEC0-D542-B70A-3E3C3D9B028A}" srcOrd="2" destOrd="0" presId="urn:microsoft.com/office/officeart/2005/8/layout/hList1"/>
    <dgm:cxn modelId="{09ED9FEA-9986-ED44-AC42-F54EF4060390}" type="presParOf" srcId="{67E1794A-BEC0-D542-B70A-3E3C3D9B028A}" destId="{BDAD8275-0747-4B4A-B905-0F739B59CD8C}" srcOrd="0" destOrd="0" presId="urn:microsoft.com/office/officeart/2005/8/layout/hList1"/>
    <dgm:cxn modelId="{AE57F569-CC7D-F544-B6C0-B7B2738588DE}" type="presParOf" srcId="{67E1794A-BEC0-D542-B70A-3E3C3D9B028A}" destId="{A5178A13-4616-8046-B0C1-C498863FF5A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878E81-DF0B-474B-AE07-925A5D8606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8FA25D1-06C7-7A4C-A0B3-A1374B1B000C}">
      <dgm:prSet/>
      <dgm:spPr/>
      <dgm:t>
        <a:bodyPr/>
        <a:lstStyle/>
        <a:p>
          <a:r>
            <a:rPr lang="en-GB" b="0" i="0" dirty="0"/>
            <a:t>QO-Advisor introduced </a:t>
          </a:r>
          <a:endParaRPr lang="en-CY" dirty="0"/>
        </a:p>
      </dgm:t>
    </dgm:pt>
    <dgm:pt modelId="{5F6CF0FF-026E-B344-919B-A9016D9AFF1E}" type="parTrans" cxnId="{5FA29FFA-0AFA-9049-BD52-8D4A1957F39D}">
      <dgm:prSet/>
      <dgm:spPr/>
      <dgm:t>
        <a:bodyPr/>
        <a:lstStyle/>
        <a:p>
          <a:endParaRPr lang="en-GB"/>
        </a:p>
      </dgm:t>
    </dgm:pt>
    <dgm:pt modelId="{5F8A6326-8DD3-354A-9FF1-DF933B1BAC68}" type="sibTrans" cxnId="{5FA29FFA-0AFA-9049-BD52-8D4A1957F39D}">
      <dgm:prSet/>
      <dgm:spPr/>
      <dgm:t>
        <a:bodyPr/>
        <a:lstStyle/>
        <a:p>
          <a:endParaRPr lang="en-GB"/>
        </a:p>
      </dgm:t>
    </dgm:pt>
    <dgm:pt modelId="{7F0B85E4-0134-6D40-85C7-59A3FE35627B}">
      <dgm:prSet/>
      <dgm:spPr/>
      <dgm:t>
        <a:bodyPr/>
        <a:lstStyle/>
        <a:p>
          <a:r>
            <a:rPr lang="en-GB" b="0" i="0" dirty="0"/>
            <a:t>Improved query optimization in SCOPE</a:t>
          </a:r>
          <a:endParaRPr lang="en-CY" dirty="0"/>
        </a:p>
      </dgm:t>
    </dgm:pt>
    <dgm:pt modelId="{835FDA9E-2D65-4F41-BCE9-A850137F6B4C}" type="parTrans" cxnId="{4826DF5F-86A6-4840-978F-14D65B43A208}">
      <dgm:prSet/>
      <dgm:spPr/>
      <dgm:t>
        <a:bodyPr/>
        <a:lstStyle/>
        <a:p>
          <a:endParaRPr lang="en-GB"/>
        </a:p>
      </dgm:t>
    </dgm:pt>
    <dgm:pt modelId="{39E3F2B1-62E6-C34E-9606-360F0221F00D}" type="sibTrans" cxnId="{4826DF5F-86A6-4840-978F-14D65B43A208}">
      <dgm:prSet/>
      <dgm:spPr/>
      <dgm:t>
        <a:bodyPr/>
        <a:lstStyle/>
        <a:p>
          <a:endParaRPr lang="en-GB"/>
        </a:p>
      </dgm:t>
    </dgm:pt>
    <dgm:pt modelId="{9E262D3D-D42F-4943-8B3C-94357A3F5B2D}">
      <dgm:prSet/>
      <dgm:spPr/>
      <dgm:t>
        <a:bodyPr/>
        <a:lstStyle/>
        <a:p>
          <a:r>
            <a:rPr lang="en-GB" b="0" i="0" dirty="0"/>
            <a:t>Runs offline daily and deployed across production SCOPE clusters</a:t>
          </a:r>
          <a:endParaRPr lang="en-CY" dirty="0"/>
        </a:p>
      </dgm:t>
    </dgm:pt>
    <dgm:pt modelId="{17010D78-8FFB-7940-A672-6763DBC0879A}" type="parTrans" cxnId="{45D56E1F-FE7D-6543-BB89-67BBDA155CB4}">
      <dgm:prSet/>
      <dgm:spPr/>
      <dgm:t>
        <a:bodyPr/>
        <a:lstStyle/>
        <a:p>
          <a:endParaRPr lang="en-GB"/>
        </a:p>
      </dgm:t>
    </dgm:pt>
    <dgm:pt modelId="{06DA3545-40A0-4046-AF21-9856D8EE9CFC}" type="sibTrans" cxnId="{45D56E1F-FE7D-6543-BB89-67BBDA155CB4}">
      <dgm:prSet/>
      <dgm:spPr/>
      <dgm:t>
        <a:bodyPr/>
        <a:lstStyle/>
        <a:p>
          <a:endParaRPr lang="en-GB"/>
        </a:p>
      </dgm:t>
    </dgm:pt>
    <dgm:pt modelId="{4EA0ECCA-1E22-0B49-B35B-0AF1EC66E559}" type="pres">
      <dgm:prSet presAssocID="{A9878E81-DF0B-474B-AE07-925A5D860683}" presName="Name0" presStyleCnt="0">
        <dgm:presLayoutVars>
          <dgm:dir/>
          <dgm:animLvl val="lvl"/>
          <dgm:resizeHandles val="exact"/>
        </dgm:presLayoutVars>
      </dgm:prSet>
      <dgm:spPr/>
    </dgm:pt>
    <dgm:pt modelId="{66F595C0-4CD1-F044-A36B-3D4ACA97A62B}" type="pres">
      <dgm:prSet presAssocID="{58FA25D1-06C7-7A4C-A0B3-A1374B1B000C}" presName="linNode" presStyleCnt="0"/>
      <dgm:spPr/>
    </dgm:pt>
    <dgm:pt modelId="{5C9F9D91-82DD-8D41-8FB6-6A879E3EF265}" type="pres">
      <dgm:prSet presAssocID="{58FA25D1-06C7-7A4C-A0B3-A1374B1B000C}" presName="parentText" presStyleLbl="node1" presStyleIdx="0" presStyleCnt="3" custScaleX="144920">
        <dgm:presLayoutVars>
          <dgm:chMax val="1"/>
          <dgm:bulletEnabled val="1"/>
        </dgm:presLayoutVars>
      </dgm:prSet>
      <dgm:spPr/>
    </dgm:pt>
    <dgm:pt modelId="{615936B1-10B4-EC4B-A7A5-F4D8B9072C3D}" type="pres">
      <dgm:prSet presAssocID="{5F8A6326-8DD3-354A-9FF1-DF933B1BAC68}" presName="sp" presStyleCnt="0"/>
      <dgm:spPr/>
    </dgm:pt>
    <dgm:pt modelId="{D68187E4-B2A3-AF45-AAED-C34DFDF61D22}" type="pres">
      <dgm:prSet presAssocID="{7F0B85E4-0134-6D40-85C7-59A3FE35627B}" presName="linNode" presStyleCnt="0"/>
      <dgm:spPr/>
    </dgm:pt>
    <dgm:pt modelId="{9086610A-60AB-9947-B58A-EBC45B8418E7}" type="pres">
      <dgm:prSet presAssocID="{7F0B85E4-0134-6D40-85C7-59A3FE35627B}" presName="parentText" presStyleLbl="node1" presStyleIdx="1" presStyleCnt="3" custScaleX="145740">
        <dgm:presLayoutVars>
          <dgm:chMax val="1"/>
          <dgm:bulletEnabled val="1"/>
        </dgm:presLayoutVars>
      </dgm:prSet>
      <dgm:spPr/>
    </dgm:pt>
    <dgm:pt modelId="{C5B43235-E067-BD48-9675-FB7D7A207309}" type="pres">
      <dgm:prSet presAssocID="{39E3F2B1-62E6-C34E-9606-360F0221F00D}" presName="sp" presStyleCnt="0"/>
      <dgm:spPr/>
    </dgm:pt>
    <dgm:pt modelId="{5D3C119C-EE06-AC43-B05A-C0376846D916}" type="pres">
      <dgm:prSet presAssocID="{9E262D3D-D42F-4943-8B3C-94357A3F5B2D}" presName="linNode" presStyleCnt="0"/>
      <dgm:spPr/>
    </dgm:pt>
    <dgm:pt modelId="{702D9912-7DCF-9F4B-9419-E8EB5A7E4E1D}" type="pres">
      <dgm:prSet presAssocID="{9E262D3D-D42F-4943-8B3C-94357A3F5B2D}" presName="parentText" presStyleLbl="node1" presStyleIdx="2" presStyleCnt="3" custScaleX="146560">
        <dgm:presLayoutVars>
          <dgm:chMax val="1"/>
          <dgm:bulletEnabled val="1"/>
        </dgm:presLayoutVars>
      </dgm:prSet>
      <dgm:spPr/>
    </dgm:pt>
  </dgm:ptLst>
  <dgm:cxnLst>
    <dgm:cxn modelId="{45D56E1F-FE7D-6543-BB89-67BBDA155CB4}" srcId="{A9878E81-DF0B-474B-AE07-925A5D860683}" destId="{9E262D3D-D42F-4943-8B3C-94357A3F5B2D}" srcOrd="2" destOrd="0" parTransId="{17010D78-8FFB-7940-A672-6763DBC0879A}" sibTransId="{06DA3545-40A0-4046-AF21-9856D8EE9CFC}"/>
    <dgm:cxn modelId="{027C9A49-4671-CC4D-9A9F-00B6BEA5FD7D}" type="presOf" srcId="{A9878E81-DF0B-474B-AE07-925A5D860683}" destId="{4EA0ECCA-1E22-0B49-B35B-0AF1EC66E559}" srcOrd="0" destOrd="0" presId="urn:microsoft.com/office/officeart/2005/8/layout/vList5"/>
    <dgm:cxn modelId="{963FB049-FCE9-EB4B-A556-CB78DC0CC58C}" type="presOf" srcId="{9E262D3D-D42F-4943-8B3C-94357A3F5B2D}" destId="{702D9912-7DCF-9F4B-9419-E8EB5A7E4E1D}" srcOrd="0" destOrd="0" presId="urn:microsoft.com/office/officeart/2005/8/layout/vList5"/>
    <dgm:cxn modelId="{B846EA5B-F3BB-C447-BC6B-0DBA83989499}" type="presOf" srcId="{7F0B85E4-0134-6D40-85C7-59A3FE35627B}" destId="{9086610A-60AB-9947-B58A-EBC45B8418E7}" srcOrd="0" destOrd="0" presId="urn:microsoft.com/office/officeart/2005/8/layout/vList5"/>
    <dgm:cxn modelId="{4826DF5F-86A6-4840-978F-14D65B43A208}" srcId="{A9878E81-DF0B-474B-AE07-925A5D860683}" destId="{7F0B85E4-0134-6D40-85C7-59A3FE35627B}" srcOrd="1" destOrd="0" parTransId="{835FDA9E-2D65-4F41-BCE9-A850137F6B4C}" sibTransId="{39E3F2B1-62E6-C34E-9606-360F0221F00D}"/>
    <dgm:cxn modelId="{490988D1-0642-994B-B41F-6A603597820D}" type="presOf" srcId="{58FA25D1-06C7-7A4C-A0B3-A1374B1B000C}" destId="{5C9F9D91-82DD-8D41-8FB6-6A879E3EF265}" srcOrd="0" destOrd="0" presId="urn:microsoft.com/office/officeart/2005/8/layout/vList5"/>
    <dgm:cxn modelId="{5FA29FFA-0AFA-9049-BD52-8D4A1957F39D}" srcId="{A9878E81-DF0B-474B-AE07-925A5D860683}" destId="{58FA25D1-06C7-7A4C-A0B3-A1374B1B000C}" srcOrd="0" destOrd="0" parTransId="{5F6CF0FF-026E-B344-919B-A9016D9AFF1E}" sibTransId="{5F8A6326-8DD3-354A-9FF1-DF933B1BAC68}"/>
    <dgm:cxn modelId="{3292FC55-9F0A-9748-9B24-0FC231B9A6A5}" type="presParOf" srcId="{4EA0ECCA-1E22-0B49-B35B-0AF1EC66E559}" destId="{66F595C0-4CD1-F044-A36B-3D4ACA97A62B}" srcOrd="0" destOrd="0" presId="urn:microsoft.com/office/officeart/2005/8/layout/vList5"/>
    <dgm:cxn modelId="{64FDFD48-385B-9C46-A12A-BE769C67C8B6}" type="presParOf" srcId="{66F595C0-4CD1-F044-A36B-3D4ACA97A62B}" destId="{5C9F9D91-82DD-8D41-8FB6-6A879E3EF265}" srcOrd="0" destOrd="0" presId="urn:microsoft.com/office/officeart/2005/8/layout/vList5"/>
    <dgm:cxn modelId="{DEA7AB37-C831-C64D-A713-8A38F8BCEE33}" type="presParOf" srcId="{4EA0ECCA-1E22-0B49-B35B-0AF1EC66E559}" destId="{615936B1-10B4-EC4B-A7A5-F4D8B9072C3D}" srcOrd="1" destOrd="0" presId="urn:microsoft.com/office/officeart/2005/8/layout/vList5"/>
    <dgm:cxn modelId="{F90CF235-0FB5-D443-855C-2C3ED84DEF21}" type="presParOf" srcId="{4EA0ECCA-1E22-0B49-B35B-0AF1EC66E559}" destId="{D68187E4-B2A3-AF45-AAED-C34DFDF61D22}" srcOrd="2" destOrd="0" presId="urn:microsoft.com/office/officeart/2005/8/layout/vList5"/>
    <dgm:cxn modelId="{4C233E83-60A0-A94A-97FD-0C6129B185E7}" type="presParOf" srcId="{D68187E4-B2A3-AF45-AAED-C34DFDF61D22}" destId="{9086610A-60AB-9947-B58A-EBC45B8418E7}" srcOrd="0" destOrd="0" presId="urn:microsoft.com/office/officeart/2005/8/layout/vList5"/>
    <dgm:cxn modelId="{B534F3CF-A991-7443-937A-21969E72C93E}" type="presParOf" srcId="{4EA0ECCA-1E22-0B49-B35B-0AF1EC66E559}" destId="{C5B43235-E067-BD48-9675-FB7D7A207309}" srcOrd="3" destOrd="0" presId="urn:microsoft.com/office/officeart/2005/8/layout/vList5"/>
    <dgm:cxn modelId="{12512B15-C02F-8E4E-8C75-E1DDC51D5E3B}" type="presParOf" srcId="{4EA0ECCA-1E22-0B49-B35B-0AF1EC66E559}" destId="{5D3C119C-EE06-AC43-B05A-C0376846D916}" srcOrd="4" destOrd="0" presId="urn:microsoft.com/office/officeart/2005/8/layout/vList5"/>
    <dgm:cxn modelId="{8874FEE4-3C63-FA43-9EC1-D2C43ED5C9C4}" type="presParOf" srcId="{5D3C119C-EE06-AC43-B05A-C0376846D916}" destId="{702D9912-7DCF-9F4B-9419-E8EB5A7E4E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A5C609-8478-4048-A0F1-8387F732E1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F207EC3B-8A78-491C-9851-A396A315F344}">
      <dgm:prSet/>
      <dgm:spPr/>
      <dgm:t>
        <a:bodyPr/>
        <a:lstStyle/>
        <a:p>
          <a:r>
            <a:rPr lang="en-US" u="sng" dirty="0"/>
            <a:t>Neo</a:t>
          </a:r>
          <a:endParaRPr lang="el-GR" dirty="0"/>
        </a:p>
      </dgm:t>
    </dgm:pt>
    <dgm:pt modelId="{B0D0BBE4-BC68-4F29-A4D7-8F805C2E644E}" type="parTrans" cxnId="{0EBB47E9-5320-4666-B18C-E0E8B2FA5430}">
      <dgm:prSet/>
      <dgm:spPr/>
      <dgm:t>
        <a:bodyPr/>
        <a:lstStyle/>
        <a:p>
          <a:endParaRPr lang="el-GR"/>
        </a:p>
      </dgm:t>
    </dgm:pt>
    <dgm:pt modelId="{CF6BD5D6-F213-4BE2-AED2-AFD73AC72210}" type="sibTrans" cxnId="{0EBB47E9-5320-4666-B18C-E0E8B2FA5430}">
      <dgm:prSet/>
      <dgm:spPr/>
      <dgm:t>
        <a:bodyPr/>
        <a:lstStyle/>
        <a:p>
          <a:endParaRPr lang="el-GR"/>
        </a:p>
      </dgm:t>
    </dgm:pt>
    <dgm:pt modelId="{6C33837B-82ED-4460-919F-3290C9568834}">
      <dgm:prSet/>
      <dgm:spPr/>
      <dgm:t>
        <a:bodyPr/>
        <a:lstStyle/>
        <a:p>
          <a:r>
            <a:rPr lang="en-US"/>
            <a:t>Proposed to replace the entire query optimizer with a learned one</a:t>
          </a:r>
          <a:endParaRPr lang="el-GR"/>
        </a:p>
      </dgm:t>
    </dgm:pt>
    <dgm:pt modelId="{22D97550-EA38-4E39-A561-9A88BE3E664B}" type="parTrans" cxnId="{2BCF03B1-2086-45E4-9650-5553DF2A97B8}">
      <dgm:prSet/>
      <dgm:spPr/>
      <dgm:t>
        <a:bodyPr/>
        <a:lstStyle/>
        <a:p>
          <a:endParaRPr lang="el-GR"/>
        </a:p>
      </dgm:t>
    </dgm:pt>
    <dgm:pt modelId="{A669FEFE-8408-44AC-AA3C-A735BDBD4013}" type="sibTrans" cxnId="{2BCF03B1-2086-45E4-9650-5553DF2A97B8}">
      <dgm:prSet/>
      <dgm:spPr/>
      <dgm:t>
        <a:bodyPr/>
        <a:lstStyle/>
        <a:p>
          <a:endParaRPr lang="el-GR"/>
        </a:p>
      </dgm:t>
    </dgm:pt>
    <dgm:pt modelId="{917FDB51-546F-4295-94B9-21DBBC8E6F27}">
      <dgm:prSet/>
      <dgm:spPr/>
      <dgm:t>
        <a:bodyPr/>
        <a:lstStyle/>
        <a:p>
          <a:r>
            <a:rPr lang="en-US"/>
            <a:t>Not possible in real systems</a:t>
          </a:r>
          <a:endParaRPr lang="el-GR"/>
        </a:p>
      </dgm:t>
    </dgm:pt>
    <dgm:pt modelId="{27FBC80A-072D-4E6A-8D41-10B8ADC04608}" type="parTrans" cxnId="{43E5A634-9EBE-45BD-A082-11470668E9E8}">
      <dgm:prSet/>
      <dgm:spPr/>
      <dgm:t>
        <a:bodyPr/>
        <a:lstStyle/>
        <a:p>
          <a:endParaRPr lang="el-GR"/>
        </a:p>
      </dgm:t>
    </dgm:pt>
    <dgm:pt modelId="{4914A081-82D6-4374-9302-E1468CB03EC5}" type="sibTrans" cxnId="{43E5A634-9EBE-45BD-A082-11470668E9E8}">
      <dgm:prSet/>
      <dgm:spPr/>
      <dgm:t>
        <a:bodyPr/>
        <a:lstStyle/>
        <a:p>
          <a:endParaRPr lang="el-GR"/>
        </a:p>
      </dgm:t>
    </dgm:pt>
    <dgm:pt modelId="{9E77FB0B-5778-4621-B8A2-F4B8344D94D6}">
      <dgm:prSet/>
      <dgm:spPr/>
      <dgm:t>
        <a:bodyPr/>
        <a:lstStyle/>
        <a:p>
          <a:r>
            <a:rPr lang="en-US" u="sng"/>
            <a:t>BAO</a:t>
          </a:r>
          <a:endParaRPr lang="el-GR"/>
        </a:p>
      </dgm:t>
    </dgm:pt>
    <dgm:pt modelId="{AA2E38FB-F779-4637-B703-14665424161B}" type="parTrans" cxnId="{677B1973-48C2-423F-A3CF-AA40F0187A2D}">
      <dgm:prSet/>
      <dgm:spPr/>
      <dgm:t>
        <a:bodyPr/>
        <a:lstStyle/>
        <a:p>
          <a:endParaRPr lang="el-GR"/>
        </a:p>
      </dgm:t>
    </dgm:pt>
    <dgm:pt modelId="{63C9D97C-7D87-4AFD-9DDF-A92C57769489}" type="sibTrans" cxnId="{677B1973-48C2-423F-A3CF-AA40F0187A2D}">
      <dgm:prSet/>
      <dgm:spPr/>
      <dgm:t>
        <a:bodyPr/>
        <a:lstStyle/>
        <a:p>
          <a:endParaRPr lang="el-GR"/>
        </a:p>
      </dgm:t>
    </dgm:pt>
    <dgm:pt modelId="{DAA1F780-80F3-45E1-B876-B97C7082A266}">
      <dgm:prSet/>
      <dgm:spPr/>
      <dgm:t>
        <a:bodyPr/>
        <a:lstStyle/>
        <a:p>
          <a:r>
            <a:rPr lang="en-US"/>
            <a:t>Proposed to steer the optimizer towards better plans</a:t>
          </a:r>
          <a:endParaRPr lang="el-GR"/>
        </a:p>
      </dgm:t>
    </dgm:pt>
    <dgm:pt modelId="{60F9D851-4357-4454-A746-9B0B68867C00}" type="parTrans" cxnId="{E3F9989F-5017-4E62-9DFD-0E812DBB2BF1}">
      <dgm:prSet/>
      <dgm:spPr/>
      <dgm:t>
        <a:bodyPr/>
        <a:lstStyle/>
        <a:p>
          <a:endParaRPr lang="el-GR"/>
        </a:p>
      </dgm:t>
    </dgm:pt>
    <dgm:pt modelId="{25DC4334-1A4D-443F-A500-C874D42A42D1}" type="sibTrans" cxnId="{E3F9989F-5017-4E62-9DFD-0E812DBB2BF1}">
      <dgm:prSet/>
      <dgm:spPr/>
      <dgm:t>
        <a:bodyPr/>
        <a:lstStyle/>
        <a:p>
          <a:endParaRPr lang="el-GR"/>
        </a:p>
      </dgm:t>
    </dgm:pt>
    <dgm:pt modelId="{6B59D52F-EEE9-4E8A-8777-0E12D46BD798}">
      <dgm:prSet/>
      <dgm:spPr/>
      <dgm:t>
        <a:bodyPr/>
        <a:lstStyle/>
        <a:p>
          <a:r>
            <a:rPr lang="en-US"/>
            <a:t>Using rule hints to navigate the search space</a:t>
          </a:r>
          <a:endParaRPr lang="el-GR"/>
        </a:p>
      </dgm:t>
    </dgm:pt>
    <dgm:pt modelId="{6D8AF6A0-56F7-495D-9F39-3927EF114FB3}" type="parTrans" cxnId="{7C0231E0-D86A-48CD-AFC6-95F5D4BC617E}">
      <dgm:prSet/>
      <dgm:spPr/>
      <dgm:t>
        <a:bodyPr/>
        <a:lstStyle/>
        <a:p>
          <a:endParaRPr lang="el-GR"/>
        </a:p>
      </dgm:t>
    </dgm:pt>
    <dgm:pt modelId="{EE497149-DE14-4041-841C-A91CF2B4B21A}" type="sibTrans" cxnId="{7C0231E0-D86A-48CD-AFC6-95F5D4BC617E}">
      <dgm:prSet/>
      <dgm:spPr/>
      <dgm:t>
        <a:bodyPr/>
        <a:lstStyle/>
        <a:p>
          <a:endParaRPr lang="el-GR"/>
        </a:p>
      </dgm:t>
    </dgm:pt>
    <dgm:pt modelId="{3B507C80-0462-4B50-BA80-4FDED8ED0E24}" type="pres">
      <dgm:prSet presAssocID="{B3A5C609-8478-4048-A0F1-8387F732E113}" presName="linear" presStyleCnt="0">
        <dgm:presLayoutVars>
          <dgm:animLvl val="lvl"/>
          <dgm:resizeHandles val="exact"/>
        </dgm:presLayoutVars>
      </dgm:prSet>
      <dgm:spPr/>
    </dgm:pt>
    <dgm:pt modelId="{A5A9480D-51A7-4272-B4FB-75EC457198A5}" type="pres">
      <dgm:prSet presAssocID="{F207EC3B-8A78-491C-9851-A396A315F34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72474F6-4B2F-42B5-B381-9652A92DC54B}" type="pres">
      <dgm:prSet presAssocID="{F207EC3B-8A78-491C-9851-A396A315F344}" presName="childText" presStyleLbl="revTx" presStyleIdx="0" presStyleCnt="2">
        <dgm:presLayoutVars>
          <dgm:bulletEnabled val="1"/>
        </dgm:presLayoutVars>
      </dgm:prSet>
      <dgm:spPr/>
    </dgm:pt>
    <dgm:pt modelId="{952886E6-B3C8-457C-945A-FF5D0A551923}" type="pres">
      <dgm:prSet presAssocID="{9E77FB0B-5778-4621-B8A2-F4B8344D94D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58B92F0-4441-4079-AA5F-27391A640245}" type="pres">
      <dgm:prSet presAssocID="{9E77FB0B-5778-4621-B8A2-F4B8344D94D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7199B1E-3B41-4DAC-AD9F-E02F30EC3BA3}" type="presOf" srcId="{917FDB51-546F-4295-94B9-21DBBC8E6F27}" destId="{A72474F6-4B2F-42B5-B381-9652A92DC54B}" srcOrd="0" destOrd="1" presId="urn:microsoft.com/office/officeart/2005/8/layout/vList2"/>
    <dgm:cxn modelId="{43E5A634-9EBE-45BD-A082-11470668E9E8}" srcId="{F207EC3B-8A78-491C-9851-A396A315F344}" destId="{917FDB51-546F-4295-94B9-21DBBC8E6F27}" srcOrd="1" destOrd="0" parTransId="{27FBC80A-072D-4E6A-8D41-10B8ADC04608}" sibTransId="{4914A081-82D6-4374-9302-E1468CB03EC5}"/>
    <dgm:cxn modelId="{677B1973-48C2-423F-A3CF-AA40F0187A2D}" srcId="{B3A5C609-8478-4048-A0F1-8387F732E113}" destId="{9E77FB0B-5778-4621-B8A2-F4B8344D94D6}" srcOrd="1" destOrd="0" parTransId="{AA2E38FB-F779-4637-B703-14665424161B}" sibTransId="{63C9D97C-7D87-4AFD-9DDF-A92C57769489}"/>
    <dgm:cxn modelId="{B441597B-5D0C-446C-B7EC-4C546DAA3CA0}" type="presOf" srcId="{6B59D52F-EEE9-4E8A-8777-0E12D46BD798}" destId="{358B92F0-4441-4079-AA5F-27391A640245}" srcOrd="0" destOrd="1" presId="urn:microsoft.com/office/officeart/2005/8/layout/vList2"/>
    <dgm:cxn modelId="{823F0A88-AD9D-45D3-BF71-63B4BB1A395A}" type="presOf" srcId="{9E77FB0B-5778-4621-B8A2-F4B8344D94D6}" destId="{952886E6-B3C8-457C-945A-FF5D0A551923}" srcOrd="0" destOrd="0" presId="urn:microsoft.com/office/officeart/2005/8/layout/vList2"/>
    <dgm:cxn modelId="{E3F9989F-5017-4E62-9DFD-0E812DBB2BF1}" srcId="{9E77FB0B-5778-4621-B8A2-F4B8344D94D6}" destId="{DAA1F780-80F3-45E1-B876-B97C7082A266}" srcOrd="0" destOrd="0" parTransId="{60F9D851-4357-4454-A746-9B0B68867C00}" sibTransId="{25DC4334-1A4D-443F-A500-C874D42A42D1}"/>
    <dgm:cxn modelId="{2BCF03B1-2086-45E4-9650-5553DF2A97B8}" srcId="{F207EC3B-8A78-491C-9851-A396A315F344}" destId="{6C33837B-82ED-4460-919F-3290C9568834}" srcOrd="0" destOrd="0" parTransId="{22D97550-EA38-4E39-A561-9A88BE3E664B}" sibTransId="{A669FEFE-8408-44AC-AA3C-A735BDBD4013}"/>
    <dgm:cxn modelId="{A0FF71D1-C3EF-4018-A0A9-7B81CBEF0E37}" type="presOf" srcId="{F207EC3B-8A78-491C-9851-A396A315F344}" destId="{A5A9480D-51A7-4272-B4FB-75EC457198A5}" srcOrd="0" destOrd="0" presId="urn:microsoft.com/office/officeart/2005/8/layout/vList2"/>
    <dgm:cxn modelId="{7C0231E0-D86A-48CD-AFC6-95F5D4BC617E}" srcId="{9E77FB0B-5778-4621-B8A2-F4B8344D94D6}" destId="{6B59D52F-EEE9-4E8A-8777-0E12D46BD798}" srcOrd="1" destOrd="0" parTransId="{6D8AF6A0-56F7-495D-9F39-3927EF114FB3}" sibTransId="{EE497149-DE14-4041-841C-A91CF2B4B21A}"/>
    <dgm:cxn modelId="{783A5FE0-7C83-47BB-9733-0D081CAA70E1}" type="presOf" srcId="{6C33837B-82ED-4460-919F-3290C9568834}" destId="{A72474F6-4B2F-42B5-B381-9652A92DC54B}" srcOrd="0" destOrd="0" presId="urn:microsoft.com/office/officeart/2005/8/layout/vList2"/>
    <dgm:cxn modelId="{0EBB47E9-5320-4666-B18C-E0E8B2FA5430}" srcId="{B3A5C609-8478-4048-A0F1-8387F732E113}" destId="{F207EC3B-8A78-491C-9851-A396A315F344}" srcOrd="0" destOrd="0" parTransId="{B0D0BBE4-BC68-4F29-A4D7-8F805C2E644E}" sibTransId="{CF6BD5D6-F213-4BE2-AED2-AFD73AC72210}"/>
    <dgm:cxn modelId="{600362FB-3C3F-48C5-A169-6762FDA8C23E}" type="presOf" srcId="{B3A5C609-8478-4048-A0F1-8387F732E113}" destId="{3B507C80-0462-4B50-BA80-4FDED8ED0E24}" srcOrd="0" destOrd="0" presId="urn:microsoft.com/office/officeart/2005/8/layout/vList2"/>
    <dgm:cxn modelId="{D7BA90FB-CB53-4510-9610-F2495AB4A7D9}" type="presOf" srcId="{DAA1F780-80F3-45E1-B876-B97C7082A266}" destId="{358B92F0-4441-4079-AA5F-27391A640245}" srcOrd="0" destOrd="0" presId="urn:microsoft.com/office/officeart/2005/8/layout/vList2"/>
    <dgm:cxn modelId="{D1E9B8DD-A7CC-4B91-BE36-D1BF64EFE4F4}" type="presParOf" srcId="{3B507C80-0462-4B50-BA80-4FDED8ED0E24}" destId="{A5A9480D-51A7-4272-B4FB-75EC457198A5}" srcOrd="0" destOrd="0" presId="urn:microsoft.com/office/officeart/2005/8/layout/vList2"/>
    <dgm:cxn modelId="{C43BC34C-4342-4BF7-B512-50953D141C25}" type="presParOf" srcId="{3B507C80-0462-4B50-BA80-4FDED8ED0E24}" destId="{A72474F6-4B2F-42B5-B381-9652A92DC54B}" srcOrd="1" destOrd="0" presId="urn:microsoft.com/office/officeart/2005/8/layout/vList2"/>
    <dgm:cxn modelId="{0FF2F2FB-49EA-4CA9-90AF-B0FCC94D9A21}" type="presParOf" srcId="{3B507C80-0462-4B50-BA80-4FDED8ED0E24}" destId="{952886E6-B3C8-457C-945A-FF5D0A551923}" srcOrd="2" destOrd="0" presId="urn:microsoft.com/office/officeart/2005/8/layout/vList2"/>
    <dgm:cxn modelId="{80FF8497-A4B0-4397-8B93-8B40992E6454}" type="presParOf" srcId="{3B507C80-0462-4B50-BA80-4FDED8ED0E24}" destId="{358B92F0-4441-4079-AA5F-27391A64024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66D48-5FD5-4F7B-8BEC-C54FF4C5E160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24C8377E-5CCC-427C-B280-B6B15E65C601}">
      <dgm:prSet custT="1"/>
      <dgm:spPr/>
      <dgm:t>
        <a:bodyPr/>
        <a:lstStyle/>
        <a:p>
          <a:r>
            <a:rPr lang="en-US" sz="3100" b="1" dirty="0"/>
            <a:t>SCOPE:</a:t>
          </a:r>
          <a:r>
            <a:rPr lang="en-US" sz="5700" b="1" dirty="0"/>
            <a:t> </a:t>
          </a:r>
          <a:endParaRPr lang="el-GR" sz="5700" dirty="0"/>
        </a:p>
      </dgm:t>
    </dgm:pt>
    <dgm:pt modelId="{5185C468-2208-4CBA-AD3E-CE4E52B555B3}" type="parTrans" cxnId="{33B44DEF-76DA-4A02-8DB4-FCD9E5E9A6B7}">
      <dgm:prSet/>
      <dgm:spPr/>
      <dgm:t>
        <a:bodyPr/>
        <a:lstStyle/>
        <a:p>
          <a:endParaRPr lang="el-GR"/>
        </a:p>
      </dgm:t>
    </dgm:pt>
    <dgm:pt modelId="{17ADD6E6-0184-4285-B776-8354AF6301DD}" type="sibTrans" cxnId="{33B44DEF-76DA-4A02-8DB4-FCD9E5E9A6B7}">
      <dgm:prSet/>
      <dgm:spPr/>
      <dgm:t>
        <a:bodyPr/>
        <a:lstStyle/>
        <a:p>
          <a:endParaRPr lang="el-GR"/>
        </a:p>
      </dgm:t>
    </dgm:pt>
    <dgm:pt modelId="{422CAA92-BA5E-41D6-8DF5-A593EA0C89B6}">
      <dgm:prSet/>
      <dgm:spPr/>
      <dgm:t>
        <a:bodyPr/>
        <a:lstStyle/>
        <a:p>
          <a:r>
            <a:rPr lang="en-US"/>
            <a:t>A large, distributed processing system Petabytes of data processing </a:t>
          </a:r>
          <a:endParaRPr lang="el-GR"/>
        </a:p>
      </dgm:t>
    </dgm:pt>
    <dgm:pt modelId="{E13BF542-7412-450B-B6C7-1D481A2881BF}" type="parTrans" cxnId="{6EF8311D-34AF-42F4-B2A1-34FFDB9EFE9C}">
      <dgm:prSet/>
      <dgm:spPr/>
      <dgm:t>
        <a:bodyPr/>
        <a:lstStyle/>
        <a:p>
          <a:endParaRPr lang="el-GR"/>
        </a:p>
      </dgm:t>
    </dgm:pt>
    <dgm:pt modelId="{90BB47F3-11C4-4550-A31C-ABC88561CB6D}" type="sibTrans" cxnId="{6EF8311D-34AF-42F4-B2A1-34FFDB9EFE9C}">
      <dgm:prSet/>
      <dgm:spPr/>
      <dgm:t>
        <a:bodyPr/>
        <a:lstStyle/>
        <a:p>
          <a:endParaRPr lang="el-GR"/>
        </a:p>
      </dgm:t>
    </dgm:pt>
    <dgm:pt modelId="{859EF913-C018-43FC-B77A-3555D180D1E4}">
      <dgm:prSet/>
      <dgm:spPr/>
      <dgm:t>
        <a:bodyPr/>
        <a:lstStyle/>
        <a:p>
          <a:r>
            <a:rPr lang="en-US"/>
            <a:t>SQL like scripting language</a:t>
          </a:r>
          <a:endParaRPr lang="el-GR"/>
        </a:p>
      </dgm:t>
    </dgm:pt>
    <dgm:pt modelId="{43EFEE29-97CD-44CF-854E-57E829AFF393}" type="parTrans" cxnId="{AC70C1CB-81EA-446B-84F4-D331E251EFD6}">
      <dgm:prSet/>
      <dgm:spPr/>
      <dgm:t>
        <a:bodyPr/>
        <a:lstStyle/>
        <a:p>
          <a:endParaRPr lang="el-GR"/>
        </a:p>
      </dgm:t>
    </dgm:pt>
    <dgm:pt modelId="{D7ADA04B-EA2F-43F2-83D0-EAAB589AFD45}" type="sibTrans" cxnId="{AC70C1CB-81EA-446B-84F4-D331E251EFD6}">
      <dgm:prSet/>
      <dgm:spPr/>
      <dgm:t>
        <a:bodyPr/>
        <a:lstStyle/>
        <a:p>
          <a:endParaRPr lang="el-GR"/>
        </a:p>
      </dgm:t>
    </dgm:pt>
    <dgm:pt modelId="{4F8D8A03-2CBF-4461-8098-ED9F11FB2F31}">
      <dgm:prSet/>
      <dgm:spPr/>
      <dgm:t>
        <a:bodyPr/>
        <a:lstStyle/>
        <a:p>
          <a:r>
            <a:rPr lang="en-US"/>
            <a:t>Scope scripts are refered as jobs</a:t>
          </a:r>
          <a:endParaRPr lang="el-GR"/>
        </a:p>
      </dgm:t>
    </dgm:pt>
    <dgm:pt modelId="{13D2DC8D-9E85-4036-AE22-FF3DAA52A8AE}" type="parTrans" cxnId="{0C217468-2EA8-4081-8426-0DF5F3C3C994}">
      <dgm:prSet/>
      <dgm:spPr/>
      <dgm:t>
        <a:bodyPr/>
        <a:lstStyle/>
        <a:p>
          <a:endParaRPr lang="el-GR"/>
        </a:p>
      </dgm:t>
    </dgm:pt>
    <dgm:pt modelId="{B0072A4B-EE75-45DE-A79B-9FAB241960F5}" type="sibTrans" cxnId="{0C217468-2EA8-4081-8426-0DF5F3C3C994}">
      <dgm:prSet/>
      <dgm:spPr/>
      <dgm:t>
        <a:bodyPr/>
        <a:lstStyle/>
        <a:p>
          <a:endParaRPr lang="el-GR"/>
        </a:p>
      </dgm:t>
    </dgm:pt>
    <dgm:pt modelId="{7CBCBCEB-57A1-424E-814F-CF4EF2A29884}" type="pres">
      <dgm:prSet presAssocID="{46866D48-5FD5-4F7B-8BEC-C54FF4C5E16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2696262-6EEA-4533-B1F8-6404687D7F39}" type="pres">
      <dgm:prSet presAssocID="{24C8377E-5CCC-427C-B280-B6B15E65C601}" presName="horFlow" presStyleCnt="0"/>
      <dgm:spPr/>
    </dgm:pt>
    <dgm:pt modelId="{8C5D5646-7B9D-4314-9B8E-B012A0A5F81A}" type="pres">
      <dgm:prSet presAssocID="{24C8377E-5CCC-427C-B280-B6B15E65C601}" presName="bigChev" presStyleLbl="node1" presStyleIdx="0" presStyleCnt="1"/>
      <dgm:spPr/>
    </dgm:pt>
    <dgm:pt modelId="{6443DCC9-33AF-400F-8663-AE0193EA66E7}" type="pres">
      <dgm:prSet presAssocID="{E13BF542-7412-450B-B6C7-1D481A2881BF}" presName="parTrans" presStyleCnt="0"/>
      <dgm:spPr/>
    </dgm:pt>
    <dgm:pt modelId="{00EBD38D-FDB7-4D18-A99C-BDEC19FBBDC9}" type="pres">
      <dgm:prSet presAssocID="{422CAA92-BA5E-41D6-8DF5-A593EA0C89B6}" presName="node" presStyleLbl="alignAccFollowNode1" presStyleIdx="0" presStyleCnt="3">
        <dgm:presLayoutVars>
          <dgm:bulletEnabled val="1"/>
        </dgm:presLayoutVars>
      </dgm:prSet>
      <dgm:spPr/>
    </dgm:pt>
    <dgm:pt modelId="{4C9540E3-3B62-4937-8AA8-227BD085EC37}" type="pres">
      <dgm:prSet presAssocID="{90BB47F3-11C4-4550-A31C-ABC88561CB6D}" presName="sibTrans" presStyleCnt="0"/>
      <dgm:spPr/>
    </dgm:pt>
    <dgm:pt modelId="{FF2E9F67-8AAE-4FCF-8D54-89FC4CE2A2F5}" type="pres">
      <dgm:prSet presAssocID="{859EF913-C018-43FC-B77A-3555D180D1E4}" presName="node" presStyleLbl="alignAccFollowNode1" presStyleIdx="1" presStyleCnt="3">
        <dgm:presLayoutVars>
          <dgm:bulletEnabled val="1"/>
        </dgm:presLayoutVars>
      </dgm:prSet>
      <dgm:spPr/>
    </dgm:pt>
    <dgm:pt modelId="{DB1255EC-47D2-4711-96B6-0E7542A554B0}" type="pres">
      <dgm:prSet presAssocID="{D7ADA04B-EA2F-43F2-83D0-EAAB589AFD45}" presName="sibTrans" presStyleCnt="0"/>
      <dgm:spPr/>
    </dgm:pt>
    <dgm:pt modelId="{8C6D129A-D5FE-40BD-A407-237C1739196E}" type="pres">
      <dgm:prSet presAssocID="{4F8D8A03-2CBF-4461-8098-ED9F11FB2F31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6EF8311D-34AF-42F4-B2A1-34FFDB9EFE9C}" srcId="{24C8377E-5CCC-427C-B280-B6B15E65C601}" destId="{422CAA92-BA5E-41D6-8DF5-A593EA0C89B6}" srcOrd="0" destOrd="0" parTransId="{E13BF542-7412-450B-B6C7-1D481A2881BF}" sibTransId="{90BB47F3-11C4-4550-A31C-ABC88561CB6D}"/>
    <dgm:cxn modelId="{35A0DE1D-6673-40D0-B3C0-86F34B534655}" type="presOf" srcId="{859EF913-C018-43FC-B77A-3555D180D1E4}" destId="{FF2E9F67-8AAE-4FCF-8D54-89FC4CE2A2F5}" srcOrd="0" destOrd="0" presId="urn:microsoft.com/office/officeart/2005/8/layout/lProcess3"/>
    <dgm:cxn modelId="{39416C25-F068-4CA7-922F-75D4E2126C54}" type="presOf" srcId="{46866D48-5FD5-4F7B-8BEC-C54FF4C5E160}" destId="{7CBCBCEB-57A1-424E-814F-CF4EF2A29884}" srcOrd="0" destOrd="0" presId="urn:microsoft.com/office/officeart/2005/8/layout/lProcess3"/>
    <dgm:cxn modelId="{D67AF22E-C184-4483-8C39-B71D1E4A7511}" type="presOf" srcId="{422CAA92-BA5E-41D6-8DF5-A593EA0C89B6}" destId="{00EBD38D-FDB7-4D18-A99C-BDEC19FBBDC9}" srcOrd="0" destOrd="0" presId="urn:microsoft.com/office/officeart/2005/8/layout/lProcess3"/>
    <dgm:cxn modelId="{0C217468-2EA8-4081-8426-0DF5F3C3C994}" srcId="{24C8377E-5CCC-427C-B280-B6B15E65C601}" destId="{4F8D8A03-2CBF-4461-8098-ED9F11FB2F31}" srcOrd="2" destOrd="0" parTransId="{13D2DC8D-9E85-4036-AE22-FF3DAA52A8AE}" sibTransId="{B0072A4B-EE75-45DE-A79B-9FAB241960F5}"/>
    <dgm:cxn modelId="{D213AD7E-3138-46EE-9821-43785BC6FB5D}" type="presOf" srcId="{4F8D8A03-2CBF-4461-8098-ED9F11FB2F31}" destId="{8C6D129A-D5FE-40BD-A407-237C1739196E}" srcOrd="0" destOrd="0" presId="urn:microsoft.com/office/officeart/2005/8/layout/lProcess3"/>
    <dgm:cxn modelId="{DBB12895-19BE-421C-89DC-B9810A15CC35}" type="presOf" srcId="{24C8377E-5CCC-427C-B280-B6B15E65C601}" destId="{8C5D5646-7B9D-4314-9B8E-B012A0A5F81A}" srcOrd="0" destOrd="0" presId="urn:microsoft.com/office/officeart/2005/8/layout/lProcess3"/>
    <dgm:cxn modelId="{AC70C1CB-81EA-446B-84F4-D331E251EFD6}" srcId="{24C8377E-5CCC-427C-B280-B6B15E65C601}" destId="{859EF913-C018-43FC-B77A-3555D180D1E4}" srcOrd="1" destOrd="0" parTransId="{43EFEE29-97CD-44CF-854E-57E829AFF393}" sibTransId="{D7ADA04B-EA2F-43F2-83D0-EAAB589AFD45}"/>
    <dgm:cxn modelId="{33B44DEF-76DA-4A02-8DB4-FCD9E5E9A6B7}" srcId="{46866D48-5FD5-4F7B-8BEC-C54FF4C5E160}" destId="{24C8377E-5CCC-427C-B280-B6B15E65C601}" srcOrd="0" destOrd="0" parTransId="{5185C468-2208-4CBA-AD3E-CE4E52B555B3}" sibTransId="{17ADD6E6-0184-4285-B776-8354AF6301DD}"/>
    <dgm:cxn modelId="{9A7BCE90-626D-425F-8E95-FC717405993F}" type="presParOf" srcId="{7CBCBCEB-57A1-424E-814F-CF4EF2A29884}" destId="{A2696262-6EEA-4533-B1F8-6404687D7F39}" srcOrd="0" destOrd="0" presId="urn:microsoft.com/office/officeart/2005/8/layout/lProcess3"/>
    <dgm:cxn modelId="{6F19DA87-0E7B-4779-B18E-439F1A1EA8DA}" type="presParOf" srcId="{A2696262-6EEA-4533-B1F8-6404687D7F39}" destId="{8C5D5646-7B9D-4314-9B8E-B012A0A5F81A}" srcOrd="0" destOrd="0" presId="urn:microsoft.com/office/officeart/2005/8/layout/lProcess3"/>
    <dgm:cxn modelId="{DB90334E-35A1-46BA-9021-F0A2DDA67FA8}" type="presParOf" srcId="{A2696262-6EEA-4533-B1F8-6404687D7F39}" destId="{6443DCC9-33AF-400F-8663-AE0193EA66E7}" srcOrd="1" destOrd="0" presId="urn:microsoft.com/office/officeart/2005/8/layout/lProcess3"/>
    <dgm:cxn modelId="{7791670E-F19F-4EC9-BC7A-88FDA76AD603}" type="presParOf" srcId="{A2696262-6EEA-4533-B1F8-6404687D7F39}" destId="{00EBD38D-FDB7-4D18-A99C-BDEC19FBBDC9}" srcOrd="2" destOrd="0" presId="urn:microsoft.com/office/officeart/2005/8/layout/lProcess3"/>
    <dgm:cxn modelId="{2F93CB3D-7C94-4EA9-95B4-C0FBF5854B65}" type="presParOf" srcId="{A2696262-6EEA-4533-B1F8-6404687D7F39}" destId="{4C9540E3-3B62-4937-8AA8-227BD085EC37}" srcOrd="3" destOrd="0" presId="urn:microsoft.com/office/officeart/2005/8/layout/lProcess3"/>
    <dgm:cxn modelId="{42525BD3-9FA8-46AD-B80B-432C5A3A5364}" type="presParOf" srcId="{A2696262-6EEA-4533-B1F8-6404687D7F39}" destId="{FF2E9F67-8AAE-4FCF-8D54-89FC4CE2A2F5}" srcOrd="4" destOrd="0" presId="urn:microsoft.com/office/officeart/2005/8/layout/lProcess3"/>
    <dgm:cxn modelId="{198D7839-14F9-44CC-BC2D-788E38FC70FE}" type="presParOf" srcId="{A2696262-6EEA-4533-B1F8-6404687D7F39}" destId="{DB1255EC-47D2-4711-96B6-0E7542A554B0}" srcOrd="5" destOrd="0" presId="urn:microsoft.com/office/officeart/2005/8/layout/lProcess3"/>
    <dgm:cxn modelId="{09435E14-6082-4B8C-BF07-BD171DB4F982}" type="presParOf" srcId="{A2696262-6EEA-4533-B1F8-6404687D7F39}" destId="{8C6D129A-D5FE-40BD-A407-237C1739196E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B1AE9B-D4F9-4403-8474-7E1AD842A63A}" type="doc">
      <dgm:prSet loTypeId="urn:microsoft.com/office/officeart/2005/8/layout/lProcess3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81FB353A-833B-45A4-BD56-D04B787CC587}">
      <dgm:prSet/>
      <dgm:spPr/>
      <dgm:t>
        <a:bodyPr/>
        <a:lstStyle/>
        <a:p>
          <a:r>
            <a:rPr lang="en-US" b="1" dirty="0"/>
            <a:t>Scope Characteristics</a:t>
          </a:r>
          <a:endParaRPr lang="el-GR" dirty="0"/>
        </a:p>
      </dgm:t>
    </dgm:pt>
    <dgm:pt modelId="{FD505741-241A-49C8-A7A5-74AFD08D05BB}" type="parTrans" cxnId="{C3FEDF49-AF5D-481F-9F1A-FFBB22F6DCCE}">
      <dgm:prSet/>
      <dgm:spPr/>
      <dgm:t>
        <a:bodyPr/>
        <a:lstStyle/>
        <a:p>
          <a:endParaRPr lang="el-GR"/>
        </a:p>
      </dgm:t>
    </dgm:pt>
    <dgm:pt modelId="{606CA3B0-8583-492F-98A5-8193295E1CDE}" type="sibTrans" cxnId="{C3FEDF49-AF5D-481F-9F1A-FFBB22F6DCCE}">
      <dgm:prSet/>
      <dgm:spPr/>
      <dgm:t>
        <a:bodyPr/>
        <a:lstStyle/>
        <a:p>
          <a:endParaRPr lang="el-GR"/>
        </a:p>
      </dgm:t>
    </dgm:pt>
    <dgm:pt modelId="{1B27502B-3167-49D4-A801-A23ECE088922}">
      <dgm:prSet/>
      <dgm:spPr/>
      <dgm:t>
        <a:bodyPr/>
        <a:lstStyle/>
        <a:p>
          <a:r>
            <a:rPr lang="en-US"/>
            <a:t>More than 60% of scope jobs are recuring</a:t>
          </a:r>
          <a:endParaRPr lang="el-GR"/>
        </a:p>
      </dgm:t>
    </dgm:pt>
    <dgm:pt modelId="{12D239AC-59A3-4913-BABE-31DFC478F63D}" type="parTrans" cxnId="{73BD2904-0095-4D5E-A755-BB1476688177}">
      <dgm:prSet/>
      <dgm:spPr/>
      <dgm:t>
        <a:bodyPr/>
        <a:lstStyle/>
        <a:p>
          <a:endParaRPr lang="el-GR"/>
        </a:p>
      </dgm:t>
    </dgm:pt>
    <dgm:pt modelId="{D63A2291-B998-40E3-8834-D5D90498BD7C}" type="sibTrans" cxnId="{73BD2904-0095-4D5E-A755-BB1476688177}">
      <dgm:prSet/>
      <dgm:spPr/>
      <dgm:t>
        <a:bodyPr/>
        <a:lstStyle/>
        <a:p>
          <a:endParaRPr lang="el-GR"/>
        </a:p>
      </dgm:t>
    </dgm:pt>
    <dgm:pt modelId="{73604353-7C30-486F-9748-09D797EDE25F}">
      <dgm:prSet/>
      <dgm:spPr/>
      <dgm:t>
        <a:bodyPr/>
        <a:lstStyle/>
        <a:p>
          <a:r>
            <a:rPr lang="en-US"/>
            <a:t>We can use historic data</a:t>
          </a:r>
          <a:endParaRPr lang="el-GR"/>
        </a:p>
      </dgm:t>
    </dgm:pt>
    <dgm:pt modelId="{4112E3D4-9AAB-4988-9B39-99C11A6E632A}" type="parTrans" cxnId="{BB70C428-50A5-451F-94A5-3894FED128A0}">
      <dgm:prSet/>
      <dgm:spPr/>
      <dgm:t>
        <a:bodyPr/>
        <a:lstStyle/>
        <a:p>
          <a:endParaRPr lang="el-GR"/>
        </a:p>
      </dgm:t>
    </dgm:pt>
    <dgm:pt modelId="{FF37F0EA-2D9F-453A-B9BF-F9CA5ED783EA}" type="sibTrans" cxnId="{BB70C428-50A5-451F-94A5-3894FED128A0}">
      <dgm:prSet/>
      <dgm:spPr/>
      <dgm:t>
        <a:bodyPr/>
        <a:lstStyle/>
        <a:p>
          <a:endParaRPr lang="el-GR"/>
        </a:p>
      </dgm:t>
    </dgm:pt>
    <dgm:pt modelId="{54C5C9F3-F4EA-4345-B48A-3BA4D2D12471}" type="pres">
      <dgm:prSet presAssocID="{9EB1AE9B-D4F9-4403-8474-7E1AD842A63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7FF93F6-1877-4A66-A9FE-0B9A0BA493D7}" type="pres">
      <dgm:prSet presAssocID="{81FB353A-833B-45A4-BD56-D04B787CC587}" presName="horFlow" presStyleCnt="0"/>
      <dgm:spPr/>
    </dgm:pt>
    <dgm:pt modelId="{81923148-7361-4D29-9A6D-C6161A8DB25C}" type="pres">
      <dgm:prSet presAssocID="{81FB353A-833B-45A4-BD56-D04B787CC587}" presName="bigChev" presStyleLbl="node1" presStyleIdx="0" presStyleCnt="1"/>
      <dgm:spPr/>
    </dgm:pt>
    <dgm:pt modelId="{D08C3B05-2909-477B-8254-E9B30326745F}" type="pres">
      <dgm:prSet presAssocID="{12D239AC-59A3-4913-BABE-31DFC478F63D}" presName="parTrans" presStyleCnt="0"/>
      <dgm:spPr/>
    </dgm:pt>
    <dgm:pt modelId="{BAB4CEE8-2751-4C74-AB47-951933C73F0D}" type="pres">
      <dgm:prSet presAssocID="{1B27502B-3167-49D4-A801-A23ECE088922}" presName="node" presStyleLbl="alignAccFollowNode1" presStyleIdx="0" presStyleCnt="2">
        <dgm:presLayoutVars>
          <dgm:bulletEnabled val="1"/>
        </dgm:presLayoutVars>
      </dgm:prSet>
      <dgm:spPr/>
    </dgm:pt>
    <dgm:pt modelId="{1491CB0E-A038-4420-9B0C-748D0BA76DAF}" type="pres">
      <dgm:prSet presAssocID="{D63A2291-B998-40E3-8834-D5D90498BD7C}" presName="sibTrans" presStyleCnt="0"/>
      <dgm:spPr/>
    </dgm:pt>
    <dgm:pt modelId="{96137F77-1230-4B36-BECC-8BC0A4C19480}" type="pres">
      <dgm:prSet presAssocID="{73604353-7C30-486F-9748-09D797EDE25F}" presName="node" presStyleLbl="alignAccFollowNode1" presStyleIdx="1" presStyleCnt="2">
        <dgm:presLayoutVars>
          <dgm:bulletEnabled val="1"/>
        </dgm:presLayoutVars>
      </dgm:prSet>
      <dgm:spPr/>
    </dgm:pt>
  </dgm:ptLst>
  <dgm:cxnLst>
    <dgm:cxn modelId="{73BD2904-0095-4D5E-A755-BB1476688177}" srcId="{81FB353A-833B-45A4-BD56-D04B787CC587}" destId="{1B27502B-3167-49D4-A801-A23ECE088922}" srcOrd="0" destOrd="0" parTransId="{12D239AC-59A3-4913-BABE-31DFC478F63D}" sibTransId="{D63A2291-B998-40E3-8834-D5D90498BD7C}"/>
    <dgm:cxn modelId="{33A7031B-47C6-4D49-BDDC-F4AAB79D4375}" type="presOf" srcId="{9EB1AE9B-D4F9-4403-8474-7E1AD842A63A}" destId="{54C5C9F3-F4EA-4345-B48A-3BA4D2D12471}" srcOrd="0" destOrd="0" presId="urn:microsoft.com/office/officeart/2005/8/layout/lProcess3"/>
    <dgm:cxn modelId="{11944A28-A201-464C-ABD8-22C8C166C3EA}" type="presOf" srcId="{73604353-7C30-486F-9748-09D797EDE25F}" destId="{96137F77-1230-4B36-BECC-8BC0A4C19480}" srcOrd="0" destOrd="0" presId="urn:microsoft.com/office/officeart/2005/8/layout/lProcess3"/>
    <dgm:cxn modelId="{BB70C428-50A5-451F-94A5-3894FED128A0}" srcId="{81FB353A-833B-45A4-BD56-D04B787CC587}" destId="{73604353-7C30-486F-9748-09D797EDE25F}" srcOrd="1" destOrd="0" parTransId="{4112E3D4-9AAB-4988-9B39-99C11A6E632A}" sibTransId="{FF37F0EA-2D9F-453A-B9BF-F9CA5ED783EA}"/>
    <dgm:cxn modelId="{C3FEDF49-AF5D-481F-9F1A-FFBB22F6DCCE}" srcId="{9EB1AE9B-D4F9-4403-8474-7E1AD842A63A}" destId="{81FB353A-833B-45A4-BD56-D04B787CC587}" srcOrd="0" destOrd="0" parTransId="{FD505741-241A-49C8-A7A5-74AFD08D05BB}" sibTransId="{606CA3B0-8583-492F-98A5-8193295E1CDE}"/>
    <dgm:cxn modelId="{130D9C63-76CE-45A8-830F-4CC96D7D5FD7}" type="presOf" srcId="{81FB353A-833B-45A4-BD56-D04B787CC587}" destId="{81923148-7361-4D29-9A6D-C6161A8DB25C}" srcOrd="0" destOrd="0" presId="urn:microsoft.com/office/officeart/2005/8/layout/lProcess3"/>
    <dgm:cxn modelId="{D6BE116C-1C6F-475E-A726-6F15D186F311}" type="presOf" srcId="{1B27502B-3167-49D4-A801-A23ECE088922}" destId="{BAB4CEE8-2751-4C74-AB47-951933C73F0D}" srcOrd="0" destOrd="0" presId="urn:microsoft.com/office/officeart/2005/8/layout/lProcess3"/>
    <dgm:cxn modelId="{F2B39EC9-72BA-403E-B07F-4A4297375B1A}" type="presParOf" srcId="{54C5C9F3-F4EA-4345-B48A-3BA4D2D12471}" destId="{47FF93F6-1877-4A66-A9FE-0B9A0BA493D7}" srcOrd="0" destOrd="0" presId="urn:microsoft.com/office/officeart/2005/8/layout/lProcess3"/>
    <dgm:cxn modelId="{B2B0E1E6-2C0F-418B-9120-B4C4ABBA07EB}" type="presParOf" srcId="{47FF93F6-1877-4A66-A9FE-0B9A0BA493D7}" destId="{81923148-7361-4D29-9A6D-C6161A8DB25C}" srcOrd="0" destOrd="0" presId="urn:microsoft.com/office/officeart/2005/8/layout/lProcess3"/>
    <dgm:cxn modelId="{734D87DE-D6D7-4A29-B196-182B0BD4FAE5}" type="presParOf" srcId="{47FF93F6-1877-4A66-A9FE-0B9A0BA493D7}" destId="{D08C3B05-2909-477B-8254-E9B30326745F}" srcOrd="1" destOrd="0" presId="urn:microsoft.com/office/officeart/2005/8/layout/lProcess3"/>
    <dgm:cxn modelId="{F56B840F-D414-4D0D-9A3F-1BD45AD11BDB}" type="presParOf" srcId="{47FF93F6-1877-4A66-A9FE-0B9A0BA493D7}" destId="{BAB4CEE8-2751-4C74-AB47-951933C73F0D}" srcOrd="2" destOrd="0" presId="urn:microsoft.com/office/officeart/2005/8/layout/lProcess3"/>
    <dgm:cxn modelId="{BECC6BF3-7264-43B4-A2AC-4897A1535C74}" type="presParOf" srcId="{47FF93F6-1877-4A66-A9FE-0B9A0BA493D7}" destId="{1491CB0E-A038-4420-9B0C-748D0BA76DAF}" srcOrd="3" destOrd="0" presId="urn:microsoft.com/office/officeart/2005/8/layout/lProcess3"/>
    <dgm:cxn modelId="{734A8C80-F210-4A98-BAD7-B8F48D8B20B1}" type="presParOf" srcId="{47FF93F6-1877-4A66-A9FE-0B9A0BA493D7}" destId="{96137F77-1230-4B36-BECC-8BC0A4C19480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47F962-D904-4CAC-9153-A0F8384EDF2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998EE76-8654-409F-B8FB-044A071E1799}">
      <dgm:prSet/>
      <dgm:spPr/>
      <dgm:t>
        <a:bodyPr/>
        <a:lstStyle/>
        <a:p>
          <a:r>
            <a:rPr lang="en-US" dirty="0"/>
            <a:t>Scope Rule-based optimizer:</a:t>
          </a:r>
          <a:endParaRPr lang="el-GR" dirty="0"/>
        </a:p>
      </dgm:t>
    </dgm:pt>
    <dgm:pt modelId="{3EFE9C9E-0572-4E70-950F-BF8A01C9829E}" type="parTrans" cxnId="{334ECA09-5A27-4C0B-8D7B-9B5F91AA670A}">
      <dgm:prSet/>
      <dgm:spPr/>
      <dgm:t>
        <a:bodyPr/>
        <a:lstStyle/>
        <a:p>
          <a:endParaRPr lang="el-GR"/>
        </a:p>
      </dgm:t>
    </dgm:pt>
    <dgm:pt modelId="{8EE0B317-C178-4C70-8083-2A1AE3A69BCD}" type="sibTrans" cxnId="{334ECA09-5A27-4C0B-8D7B-9B5F91AA670A}">
      <dgm:prSet/>
      <dgm:spPr/>
      <dgm:t>
        <a:bodyPr/>
        <a:lstStyle/>
        <a:p>
          <a:endParaRPr lang="el-GR"/>
        </a:p>
      </dgm:t>
    </dgm:pt>
    <dgm:pt modelId="{53379396-8EB1-4523-AEC0-B4E2A9A8D19F}">
      <dgm:prSet/>
      <dgm:spPr/>
      <dgm:t>
        <a:bodyPr/>
        <a:lstStyle/>
        <a:p>
          <a:r>
            <a:rPr lang="en-US"/>
            <a:t>256 Rules,</a:t>
          </a:r>
          <a:endParaRPr lang="el-GR"/>
        </a:p>
      </dgm:t>
    </dgm:pt>
    <dgm:pt modelId="{7AEE00D9-42A7-4976-94C2-DF709993F243}" type="parTrans" cxnId="{D34AB6C2-2CEB-445C-A51B-FD5D59848D82}">
      <dgm:prSet/>
      <dgm:spPr/>
      <dgm:t>
        <a:bodyPr/>
        <a:lstStyle/>
        <a:p>
          <a:endParaRPr lang="el-GR"/>
        </a:p>
      </dgm:t>
    </dgm:pt>
    <dgm:pt modelId="{2D57CE57-C611-4A99-9585-F47F3D1F2502}" type="sibTrans" cxnId="{D34AB6C2-2CEB-445C-A51B-FD5D59848D82}">
      <dgm:prSet/>
      <dgm:spPr/>
      <dgm:t>
        <a:bodyPr/>
        <a:lstStyle/>
        <a:p>
          <a:endParaRPr lang="el-GR"/>
        </a:p>
      </dgm:t>
    </dgm:pt>
    <dgm:pt modelId="{B679F049-D10D-4085-93BF-A357A0E63EB3}">
      <dgm:prSet/>
      <dgm:spPr/>
      <dgm:t>
        <a:bodyPr/>
        <a:lstStyle/>
        <a:p>
          <a:r>
            <a:rPr lang="en-US"/>
            <a:t>4 Categories (implement rules, required, off-by-default, on-by-default)</a:t>
          </a:r>
          <a:endParaRPr lang="el-GR"/>
        </a:p>
      </dgm:t>
    </dgm:pt>
    <dgm:pt modelId="{F2F4B02F-DFE9-41AB-98BE-4E82AF5F2746}" type="parTrans" cxnId="{2F7C66B7-DEB4-43C8-BB97-6FEDE17D1496}">
      <dgm:prSet/>
      <dgm:spPr/>
      <dgm:t>
        <a:bodyPr/>
        <a:lstStyle/>
        <a:p>
          <a:endParaRPr lang="el-GR"/>
        </a:p>
      </dgm:t>
    </dgm:pt>
    <dgm:pt modelId="{FA2BDF1A-DE97-4DE3-87E6-5904994192B9}" type="sibTrans" cxnId="{2F7C66B7-DEB4-43C8-BB97-6FEDE17D1496}">
      <dgm:prSet/>
      <dgm:spPr/>
      <dgm:t>
        <a:bodyPr/>
        <a:lstStyle/>
        <a:p>
          <a:endParaRPr lang="el-GR"/>
        </a:p>
      </dgm:t>
    </dgm:pt>
    <dgm:pt modelId="{F0712402-6343-49BC-A150-88D9056259AC}">
      <dgm:prSet/>
      <dgm:spPr/>
      <dgm:t>
        <a:bodyPr/>
        <a:lstStyle/>
        <a:p>
          <a:r>
            <a:rPr lang="en-US"/>
            <a:t>Rule Signature:</a:t>
          </a:r>
          <a:endParaRPr lang="el-GR"/>
        </a:p>
      </dgm:t>
    </dgm:pt>
    <dgm:pt modelId="{A8F2C615-ADF0-485A-BFCC-259BEAC9814E}" type="parTrans" cxnId="{6D78A2EB-A12A-43C1-BA92-9761AE2221A4}">
      <dgm:prSet/>
      <dgm:spPr/>
      <dgm:t>
        <a:bodyPr/>
        <a:lstStyle/>
        <a:p>
          <a:endParaRPr lang="el-GR"/>
        </a:p>
      </dgm:t>
    </dgm:pt>
    <dgm:pt modelId="{08FF197C-D64C-4C63-BD05-204FEE95E979}" type="sibTrans" cxnId="{6D78A2EB-A12A-43C1-BA92-9761AE2221A4}">
      <dgm:prSet/>
      <dgm:spPr/>
      <dgm:t>
        <a:bodyPr/>
        <a:lstStyle/>
        <a:p>
          <a:endParaRPr lang="el-GR"/>
        </a:p>
      </dgm:t>
    </dgm:pt>
    <dgm:pt modelId="{AB7B1FA9-F922-48AC-B538-9A0251F1E261}">
      <dgm:prSet/>
      <dgm:spPr/>
      <dgm:t>
        <a:bodyPr/>
        <a:lstStyle/>
        <a:p>
          <a:r>
            <a:rPr lang="en-US"/>
            <a:t>A bit vector representation of which rules directly contributes</a:t>
          </a:r>
          <a:endParaRPr lang="el-GR"/>
        </a:p>
      </dgm:t>
    </dgm:pt>
    <dgm:pt modelId="{34DCADF9-5214-4EFD-9D36-DE25DBE694AB}" type="parTrans" cxnId="{F0EF663F-4D6C-4C36-8B82-90D3FF6668B6}">
      <dgm:prSet/>
      <dgm:spPr/>
      <dgm:t>
        <a:bodyPr/>
        <a:lstStyle/>
        <a:p>
          <a:endParaRPr lang="el-GR"/>
        </a:p>
      </dgm:t>
    </dgm:pt>
    <dgm:pt modelId="{0E9AC1AA-B921-4EF2-AB89-4AD8F8EAFB5F}" type="sibTrans" cxnId="{F0EF663F-4D6C-4C36-8B82-90D3FF6668B6}">
      <dgm:prSet/>
      <dgm:spPr/>
      <dgm:t>
        <a:bodyPr/>
        <a:lstStyle/>
        <a:p>
          <a:endParaRPr lang="el-GR"/>
        </a:p>
      </dgm:t>
    </dgm:pt>
    <dgm:pt modelId="{7F6CD341-0C5F-49FA-B27C-526F87AD35C2}">
      <dgm:prSet/>
      <dgm:spPr/>
      <dgm:t>
        <a:bodyPr/>
        <a:lstStyle/>
        <a:p>
          <a:r>
            <a:rPr lang="en-US"/>
            <a:t>Job Span:</a:t>
          </a:r>
          <a:endParaRPr lang="el-GR"/>
        </a:p>
      </dgm:t>
    </dgm:pt>
    <dgm:pt modelId="{EC18C205-63D8-4F66-8E6D-E28214205BE8}" type="parTrans" cxnId="{D2FCAD81-8DA6-4171-A7C3-2E1D3744DFDE}">
      <dgm:prSet/>
      <dgm:spPr/>
      <dgm:t>
        <a:bodyPr/>
        <a:lstStyle/>
        <a:p>
          <a:endParaRPr lang="el-GR"/>
        </a:p>
      </dgm:t>
    </dgm:pt>
    <dgm:pt modelId="{425863B4-E303-4F6D-9110-4E5B2BA0EBB8}" type="sibTrans" cxnId="{D2FCAD81-8DA6-4171-A7C3-2E1D3744DFDE}">
      <dgm:prSet/>
      <dgm:spPr/>
      <dgm:t>
        <a:bodyPr/>
        <a:lstStyle/>
        <a:p>
          <a:endParaRPr lang="el-GR"/>
        </a:p>
      </dgm:t>
    </dgm:pt>
    <dgm:pt modelId="{695815C1-967A-48B1-BDBE-48DD39AB30A8}">
      <dgm:prSet/>
      <dgm:spPr/>
      <dgm:t>
        <a:bodyPr/>
        <a:lstStyle/>
        <a:p>
          <a:r>
            <a:rPr lang="en-US"/>
            <a:t>A set containing rules that when enabled / disabled can affect the query plan.</a:t>
          </a:r>
          <a:endParaRPr lang="el-GR"/>
        </a:p>
      </dgm:t>
    </dgm:pt>
    <dgm:pt modelId="{1B9EE791-2DF7-414C-A074-05B273E28358}" type="parTrans" cxnId="{5C581AB8-13EC-4F3C-A314-3DC05ED17E7C}">
      <dgm:prSet/>
      <dgm:spPr/>
      <dgm:t>
        <a:bodyPr/>
        <a:lstStyle/>
        <a:p>
          <a:endParaRPr lang="el-GR"/>
        </a:p>
      </dgm:t>
    </dgm:pt>
    <dgm:pt modelId="{C2913455-D6FA-4EFB-B9CD-637ADC2CD4E6}" type="sibTrans" cxnId="{5C581AB8-13EC-4F3C-A314-3DC05ED17E7C}">
      <dgm:prSet/>
      <dgm:spPr/>
      <dgm:t>
        <a:bodyPr/>
        <a:lstStyle/>
        <a:p>
          <a:endParaRPr lang="el-GR"/>
        </a:p>
      </dgm:t>
    </dgm:pt>
    <dgm:pt modelId="{8FA78CEF-88D2-4554-B381-B2FA680EF307}" type="pres">
      <dgm:prSet presAssocID="{4447F962-D904-4CAC-9153-A0F8384EDF20}" presName="Name0" presStyleCnt="0">
        <dgm:presLayoutVars>
          <dgm:dir/>
          <dgm:animLvl val="lvl"/>
          <dgm:resizeHandles val="exact"/>
        </dgm:presLayoutVars>
      </dgm:prSet>
      <dgm:spPr/>
    </dgm:pt>
    <dgm:pt modelId="{A8659032-A8DD-451F-8658-27C8707D93C0}" type="pres">
      <dgm:prSet presAssocID="{D998EE76-8654-409F-B8FB-044A071E1799}" presName="composite" presStyleCnt="0"/>
      <dgm:spPr/>
    </dgm:pt>
    <dgm:pt modelId="{100AFD0C-9219-45B1-B09F-5DF4EC2305AC}" type="pres">
      <dgm:prSet presAssocID="{D998EE76-8654-409F-B8FB-044A071E17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9B0A952-CB25-40DB-84F0-590AF1B9CE91}" type="pres">
      <dgm:prSet presAssocID="{D998EE76-8654-409F-B8FB-044A071E1799}" presName="desTx" presStyleLbl="alignAccFollowNode1" presStyleIdx="0" presStyleCnt="3">
        <dgm:presLayoutVars>
          <dgm:bulletEnabled val="1"/>
        </dgm:presLayoutVars>
      </dgm:prSet>
      <dgm:spPr/>
    </dgm:pt>
    <dgm:pt modelId="{F93346AD-292C-465D-B35F-4B5F1C76CF7C}" type="pres">
      <dgm:prSet presAssocID="{8EE0B317-C178-4C70-8083-2A1AE3A69BCD}" presName="space" presStyleCnt="0"/>
      <dgm:spPr/>
    </dgm:pt>
    <dgm:pt modelId="{CFD6276F-06E9-45A0-9C28-17235B87EF71}" type="pres">
      <dgm:prSet presAssocID="{F0712402-6343-49BC-A150-88D9056259AC}" presName="composite" presStyleCnt="0"/>
      <dgm:spPr/>
    </dgm:pt>
    <dgm:pt modelId="{B68F8558-4EB4-4E7F-89C7-EC5745800511}" type="pres">
      <dgm:prSet presAssocID="{F0712402-6343-49BC-A150-88D9056259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BF09C8-2FDD-44C3-A958-77FCE688A70F}" type="pres">
      <dgm:prSet presAssocID="{F0712402-6343-49BC-A150-88D9056259AC}" presName="desTx" presStyleLbl="alignAccFollowNode1" presStyleIdx="1" presStyleCnt="3">
        <dgm:presLayoutVars>
          <dgm:bulletEnabled val="1"/>
        </dgm:presLayoutVars>
      </dgm:prSet>
      <dgm:spPr/>
    </dgm:pt>
    <dgm:pt modelId="{728B4183-F4B0-438D-A8D3-2A9C543867FE}" type="pres">
      <dgm:prSet presAssocID="{08FF197C-D64C-4C63-BD05-204FEE95E979}" presName="space" presStyleCnt="0"/>
      <dgm:spPr/>
    </dgm:pt>
    <dgm:pt modelId="{C55490AB-EF9A-463C-926C-F6E811B7BEA5}" type="pres">
      <dgm:prSet presAssocID="{7F6CD341-0C5F-49FA-B27C-526F87AD35C2}" presName="composite" presStyleCnt="0"/>
      <dgm:spPr/>
    </dgm:pt>
    <dgm:pt modelId="{BDC0C459-0AAF-4DE9-80B2-0F15EF81EE7E}" type="pres">
      <dgm:prSet presAssocID="{7F6CD341-0C5F-49FA-B27C-526F87AD35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5929033-1F3D-41F8-AB66-489120D2F2DB}" type="pres">
      <dgm:prSet presAssocID="{7F6CD341-0C5F-49FA-B27C-526F87AD35C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34ECA09-5A27-4C0B-8D7B-9B5F91AA670A}" srcId="{4447F962-D904-4CAC-9153-A0F8384EDF20}" destId="{D998EE76-8654-409F-B8FB-044A071E1799}" srcOrd="0" destOrd="0" parTransId="{3EFE9C9E-0572-4E70-950F-BF8A01C9829E}" sibTransId="{8EE0B317-C178-4C70-8083-2A1AE3A69BCD}"/>
    <dgm:cxn modelId="{EDD1810D-ABDA-4E98-BAE2-8B4EEB63FD77}" type="presOf" srcId="{4447F962-D904-4CAC-9153-A0F8384EDF20}" destId="{8FA78CEF-88D2-4554-B381-B2FA680EF307}" srcOrd="0" destOrd="0" presId="urn:microsoft.com/office/officeart/2005/8/layout/hList1"/>
    <dgm:cxn modelId="{0DE0330F-94BA-43AA-865A-865243A016A8}" type="presOf" srcId="{AB7B1FA9-F922-48AC-B538-9A0251F1E261}" destId="{4BBF09C8-2FDD-44C3-A958-77FCE688A70F}" srcOrd="0" destOrd="0" presId="urn:microsoft.com/office/officeart/2005/8/layout/hList1"/>
    <dgm:cxn modelId="{B1159035-96C7-4AB0-91C8-70AF29A3559A}" type="presOf" srcId="{B679F049-D10D-4085-93BF-A357A0E63EB3}" destId="{09B0A952-CB25-40DB-84F0-590AF1B9CE91}" srcOrd="0" destOrd="1" presId="urn:microsoft.com/office/officeart/2005/8/layout/hList1"/>
    <dgm:cxn modelId="{F0EF663F-4D6C-4C36-8B82-90D3FF6668B6}" srcId="{F0712402-6343-49BC-A150-88D9056259AC}" destId="{AB7B1FA9-F922-48AC-B538-9A0251F1E261}" srcOrd="0" destOrd="0" parTransId="{34DCADF9-5214-4EFD-9D36-DE25DBE694AB}" sibTransId="{0E9AC1AA-B921-4EF2-AB89-4AD8F8EAFB5F}"/>
    <dgm:cxn modelId="{C61A0350-A6DF-42C7-ABEF-440E846A1507}" type="presOf" srcId="{D998EE76-8654-409F-B8FB-044A071E1799}" destId="{100AFD0C-9219-45B1-B09F-5DF4EC2305AC}" srcOrd="0" destOrd="0" presId="urn:microsoft.com/office/officeart/2005/8/layout/hList1"/>
    <dgm:cxn modelId="{A683376E-570A-4DDE-A0F9-1CCA1CDD09AC}" type="presOf" srcId="{695815C1-967A-48B1-BDBE-48DD39AB30A8}" destId="{25929033-1F3D-41F8-AB66-489120D2F2DB}" srcOrd="0" destOrd="0" presId="urn:microsoft.com/office/officeart/2005/8/layout/hList1"/>
    <dgm:cxn modelId="{114D1A7E-59BC-4655-9676-BB40C9B3531D}" type="presOf" srcId="{F0712402-6343-49BC-A150-88D9056259AC}" destId="{B68F8558-4EB4-4E7F-89C7-EC5745800511}" srcOrd="0" destOrd="0" presId="urn:microsoft.com/office/officeart/2005/8/layout/hList1"/>
    <dgm:cxn modelId="{2693FA80-8EE3-4C19-9DD0-0FD293953E17}" type="presOf" srcId="{7F6CD341-0C5F-49FA-B27C-526F87AD35C2}" destId="{BDC0C459-0AAF-4DE9-80B2-0F15EF81EE7E}" srcOrd="0" destOrd="0" presId="urn:microsoft.com/office/officeart/2005/8/layout/hList1"/>
    <dgm:cxn modelId="{D2FCAD81-8DA6-4171-A7C3-2E1D3744DFDE}" srcId="{4447F962-D904-4CAC-9153-A0F8384EDF20}" destId="{7F6CD341-0C5F-49FA-B27C-526F87AD35C2}" srcOrd="2" destOrd="0" parTransId="{EC18C205-63D8-4F66-8E6D-E28214205BE8}" sibTransId="{425863B4-E303-4F6D-9110-4E5B2BA0EBB8}"/>
    <dgm:cxn modelId="{2F7C66B7-DEB4-43C8-BB97-6FEDE17D1496}" srcId="{D998EE76-8654-409F-B8FB-044A071E1799}" destId="{B679F049-D10D-4085-93BF-A357A0E63EB3}" srcOrd="1" destOrd="0" parTransId="{F2F4B02F-DFE9-41AB-98BE-4E82AF5F2746}" sibTransId="{FA2BDF1A-DE97-4DE3-87E6-5904994192B9}"/>
    <dgm:cxn modelId="{5C581AB8-13EC-4F3C-A314-3DC05ED17E7C}" srcId="{7F6CD341-0C5F-49FA-B27C-526F87AD35C2}" destId="{695815C1-967A-48B1-BDBE-48DD39AB30A8}" srcOrd="0" destOrd="0" parTransId="{1B9EE791-2DF7-414C-A074-05B273E28358}" sibTransId="{C2913455-D6FA-4EFB-B9CD-637ADC2CD4E6}"/>
    <dgm:cxn modelId="{D34AB6C2-2CEB-445C-A51B-FD5D59848D82}" srcId="{D998EE76-8654-409F-B8FB-044A071E1799}" destId="{53379396-8EB1-4523-AEC0-B4E2A9A8D19F}" srcOrd="0" destOrd="0" parTransId="{7AEE00D9-42A7-4976-94C2-DF709993F243}" sibTransId="{2D57CE57-C611-4A99-9585-F47F3D1F2502}"/>
    <dgm:cxn modelId="{6D78A2EB-A12A-43C1-BA92-9761AE2221A4}" srcId="{4447F962-D904-4CAC-9153-A0F8384EDF20}" destId="{F0712402-6343-49BC-A150-88D9056259AC}" srcOrd="1" destOrd="0" parTransId="{A8F2C615-ADF0-485A-BFCC-259BEAC9814E}" sibTransId="{08FF197C-D64C-4C63-BD05-204FEE95E979}"/>
    <dgm:cxn modelId="{79875EFE-D24A-4518-B301-3A45CA76EAF3}" type="presOf" srcId="{53379396-8EB1-4523-AEC0-B4E2A9A8D19F}" destId="{09B0A952-CB25-40DB-84F0-590AF1B9CE91}" srcOrd="0" destOrd="0" presId="urn:microsoft.com/office/officeart/2005/8/layout/hList1"/>
    <dgm:cxn modelId="{033B2340-7A57-449D-84B6-AB32F38D380A}" type="presParOf" srcId="{8FA78CEF-88D2-4554-B381-B2FA680EF307}" destId="{A8659032-A8DD-451F-8658-27C8707D93C0}" srcOrd="0" destOrd="0" presId="urn:microsoft.com/office/officeart/2005/8/layout/hList1"/>
    <dgm:cxn modelId="{FBC5F38E-EF25-4682-8774-4A34F6B9E163}" type="presParOf" srcId="{A8659032-A8DD-451F-8658-27C8707D93C0}" destId="{100AFD0C-9219-45B1-B09F-5DF4EC2305AC}" srcOrd="0" destOrd="0" presId="urn:microsoft.com/office/officeart/2005/8/layout/hList1"/>
    <dgm:cxn modelId="{8A968063-6ECF-4C45-82FA-13BA6024007E}" type="presParOf" srcId="{A8659032-A8DD-451F-8658-27C8707D93C0}" destId="{09B0A952-CB25-40DB-84F0-590AF1B9CE91}" srcOrd="1" destOrd="0" presId="urn:microsoft.com/office/officeart/2005/8/layout/hList1"/>
    <dgm:cxn modelId="{DF49F22F-3DD1-47A9-AEBE-7D14DA181B7F}" type="presParOf" srcId="{8FA78CEF-88D2-4554-B381-B2FA680EF307}" destId="{F93346AD-292C-465D-B35F-4B5F1C76CF7C}" srcOrd="1" destOrd="0" presId="urn:microsoft.com/office/officeart/2005/8/layout/hList1"/>
    <dgm:cxn modelId="{BE61EBF8-409C-4949-BA09-38716C35B469}" type="presParOf" srcId="{8FA78CEF-88D2-4554-B381-B2FA680EF307}" destId="{CFD6276F-06E9-45A0-9C28-17235B87EF71}" srcOrd="2" destOrd="0" presId="urn:microsoft.com/office/officeart/2005/8/layout/hList1"/>
    <dgm:cxn modelId="{F38BC355-BB44-4E2B-92F7-9AEC4E2F1641}" type="presParOf" srcId="{CFD6276F-06E9-45A0-9C28-17235B87EF71}" destId="{B68F8558-4EB4-4E7F-89C7-EC5745800511}" srcOrd="0" destOrd="0" presId="urn:microsoft.com/office/officeart/2005/8/layout/hList1"/>
    <dgm:cxn modelId="{A41CAE2E-BE4A-4DB8-8B50-A83176D9E2CF}" type="presParOf" srcId="{CFD6276F-06E9-45A0-9C28-17235B87EF71}" destId="{4BBF09C8-2FDD-44C3-A958-77FCE688A70F}" srcOrd="1" destOrd="0" presId="urn:microsoft.com/office/officeart/2005/8/layout/hList1"/>
    <dgm:cxn modelId="{28EF7EBC-5BF1-4D78-B297-2B4B79886292}" type="presParOf" srcId="{8FA78CEF-88D2-4554-B381-B2FA680EF307}" destId="{728B4183-F4B0-438D-A8D3-2A9C543867FE}" srcOrd="3" destOrd="0" presId="urn:microsoft.com/office/officeart/2005/8/layout/hList1"/>
    <dgm:cxn modelId="{E27E9875-BA66-415C-85BA-D5677CFCC4C2}" type="presParOf" srcId="{8FA78CEF-88D2-4554-B381-B2FA680EF307}" destId="{C55490AB-EF9A-463C-926C-F6E811B7BEA5}" srcOrd="4" destOrd="0" presId="urn:microsoft.com/office/officeart/2005/8/layout/hList1"/>
    <dgm:cxn modelId="{113454DC-6723-40D8-9B8C-F71336B88D80}" type="presParOf" srcId="{C55490AB-EF9A-463C-926C-F6E811B7BEA5}" destId="{BDC0C459-0AAF-4DE9-80B2-0F15EF81EE7E}" srcOrd="0" destOrd="0" presId="urn:microsoft.com/office/officeart/2005/8/layout/hList1"/>
    <dgm:cxn modelId="{60C47EA6-B0CD-4EA1-9006-E0DF490DDDD5}" type="presParOf" srcId="{C55490AB-EF9A-463C-926C-F6E811B7BEA5}" destId="{25929033-1F3D-41F8-AB66-489120D2F2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ADF27F-3320-440F-9E20-53241A96704E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0E4DB7FF-AA4F-46E9-8C36-B39B5CC7348B}">
      <dgm:prSet/>
      <dgm:spPr/>
      <dgm:t>
        <a:bodyPr/>
        <a:lstStyle/>
        <a:p>
          <a:r>
            <a:rPr lang="en-US" dirty="0"/>
            <a:t>Q0-Advisor</a:t>
          </a:r>
          <a:endParaRPr lang="el-GR" dirty="0"/>
        </a:p>
      </dgm:t>
    </dgm:pt>
    <dgm:pt modelId="{5691636D-F18A-4D44-B0A4-454E9ADE021F}" type="parTrans" cxnId="{8DE6B864-11A7-4787-98F9-3231571AFD04}">
      <dgm:prSet/>
      <dgm:spPr/>
      <dgm:t>
        <a:bodyPr/>
        <a:lstStyle/>
        <a:p>
          <a:endParaRPr lang="el-GR"/>
        </a:p>
      </dgm:t>
    </dgm:pt>
    <dgm:pt modelId="{82E68E10-BA0E-4E5B-BBF0-B4E8200E5482}" type="sibTrans" cxnId="{8DE6B864-11A7-4787-98F9-3231571AFD04}">
      <dgm:prSet/>
      <dgm:spPr/>
      <dgm:t>
        <a:bodyPr/>
        <a:lstStyle/>
        <a:p>
          <a:endParaRPr lang="el-GR"/>
        </a:p>
      </dgm:t>
    </dgm:pt>
    <dgm:pt modelId="{3BE3CC29-EBBC-4060-BDE7-185D12FDBBC8}">
      <dgm:prSet/>
      <dgm:spPr/>
      <dgm:t>
        <a:bodyPr/>
        <a:lstStyle/>
        <a:p>
          <a:r>
            <a:rPr lang="en-US"/>
            <a:t>Recommends better search paths via rule hints</a:t>
          </a:r>
          <a:endParaRPr lang="el-GR"/>
        </a:p>
      </dgm:t>
    </dgm:pt>
    <dgm:pt modelId="{0D8FFB70-2940-4AFF-8608-B1894EF27ED8}" type="parTrans" cxnId="{DF5DDCBF-F5EF-42D2-81EF-58B74BB57351}">
      <dgm:prSet/>
      <dgm:spPr/>
      <dgm:t>
        <a:bodyPr/>
        <a:lstStyle/>
        <a:p>
          <a:endParaRPr lang="el-GR"/>
        </a:p>
      </dgm:t>
    </dgm:pt>
    <dgm:pt modelId="{F838F84E-2E63-4F27-9AC9-0FF6F71497AA}" type="sibTrans" cxnId="{DF5DDCBF-F5EF-42D2-81EF-58B74BB57351}">
      <dgm:prSet/>
      <dgm:spPr/>
      <dgm:t>
        <a:bodyPr/>
        <a:lstStyle/>
        <a:p>
          <a:endParaRPr lang="el-GR"/>
        </a:p>
      </dgm:t>
    </dgm:pt>
    <dgm:pt modelId="{05392D6D-8CE9-4794-B8CE-26545BB55A7B}">
      <dgm:prSet/>
      <dgm:spPr/>
      <dgm:t>
        <a:bodyPr/>
        <a:lstStyle/>
        <a:p>
          <a:r>
            <a:rPr lang="en-US"/>
            <a:t>Offline Pipeline</a:t>
          </a:r>
          <a:endParaRPr lang="el-GR"/>
        </a:p>
      </dgm:t>
    </dgm:pt>
    <dgm:pt modelId="{F5BEDDB2-B3C1-4B82-8422-A3B3A73CEA65}" type="parTrans" cxnId="{4D42C818-98D5-4C6F-BA3C-0C6A97BC62C0}">
      <dgm:prSet/>
      <dgm:spPr/>
      <dgm:t>
        <a:bodyPr/>
        <a:lstStyle/>
        <a:p>
          <a:endParaRPr lang="el-GR"/>
        </a:p>
      </dgm:t>
    </dgm:pt>
    <dgm:pt modelId="{C5977A30-8502-44AD-85B4-17CC5C7171C1}" type="sibTrans" cxnId="{4D42C818-98D5-4C6F-BA3C-0C6A97BC62C0}">
      <dgm:prSet/>
      <dgm:spPr/>
      <dgm:t>
        <a:bodyPr/>
        <a:lstStyle/>
        <a:p>
          <a:endParaRPr lang="el-GR"/>
        </a:p>
      </dgm:t>
    </dgm:pt>
    <dgm:pt modelId="{8A9C890E-8F57-4E66-A4D5-D38F0FADEDD0}">
      <dgm:prSet/>
      <dgm:spPr/>
      <dgm:t>
        <a:bodyPr/>
        <a:lstStyle/>
        <a:p>
          <a:r>
            <a:rPr lang="en-US" dirty="0"/>
            <a:t>Leverage post telemetry to explore better query plans</a:t>
          </a:r>
          <a:endParaRPr lang="el-GR" dirty="0"/>
        </a:p>
      </dgm:t>
    </dgm:pt>
    <dgm:pt modelId="{CA1E4E2B-A5A6-407B-A4FD-8BB9BBC037ED}" type="parTrans" cxnId="{8BF344A3-684F-460C-A419-1A839D781C76}">
      <dgm:prSet/>
      <dgm:spPr/>
      <dgm:t>
        <a:bodyPr/>
        <a:lstStyle/>
        <a:p>
          <a:endParaRPr lang="el-GR"/>
        </a:p>
      </dgm:t>
    </dgm:pt>
    <dgm:pt modelId="{434D485F-E9D4-413B-9887-875DFFBB46DA}" type="sibTrans" cxnId="{8BF344A3-684F-460C-A419-1A839D781C76}">
      <dgm:prSet/>
      <dgm:spPr/>
      <dgm:t>
        <a:bodyPr/>
        <a:lstStyle/>
        <a:p>
          <a:endParaRPr lang="el-GR"/>
        </a:p>
      </dgm:t>
    </dgm:pt>
    <dgm:pt modelId="{4C93B5F7-0BF4-4101-982E-5D522257E830}" type="pres">
      <dgm:prSet presAssocID="{C9ADF27F-3320-440F-9E20-53241A967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1E9109-AA96-47EA-B717-EA811D1A0B1F}" type="pres">
      <dgm:prSet presAssocID="{0E4DB7FF-AA4F-46E9-8C36-B39B5CC7348B}" presName="hierRoot1" presStyleCnt="0">
        <dgm:presLayoutVars>
          <dgm:hierBranch val="init"/>
        </dgm:presLayoutVars>
      </dgm:prSet>
      <dgm:spPr/>
    </dgm:pt>
    <dgm:pt modelId="{4DCEA203-51D2-4507-A3F9-77325EBFBD3F}" type="pres">
      <dgm:prSet presAssocID="{0E4DB7FF-AA4F-46E9-8C36-B39B5CC7348B}" presName="rootComposite1" presStyleCnt="0"/>
      <dgm:spPr/>
    </dgm:pt>
    <dgm:pt modelId="{50B8E3CA-7B65-491A-AF38-6ABFE0650FF4}" type="pres">
      <dgm:prSet presAssocID="{0E4DB7FF-AA4F-46E9-8C36-B39B5CC7348B}" presName="rootText1" presStyleLbl="node0" presStyleIdx="0" presStyleCnt="1">
        <dgm:presLayoutVars>
          <dgm:chPref val="3"/>
        </dgm:presLayoutVars>
      </dgm:prSet>
      <dgm:spPr/>
    </dgm:pt>
    <dgm:pt modelId="{D7C8A98F-96F5-4B1C-A566-2C61205AC58D}" type="pres">
      <dgm:prSet presAssocID="{0E4DB7FF-AA4F-46E9-8C36-B39B5CC7348B}" presName="rootConnector1" presStyleLbl="node1" presStyleIdx="0" presStyleCnt="0"/>
      <dgm:spPr/>
    </dgm:pt>
    <dgm:pt modelId="{5D964920-C0D2-4D33-B7AF-176B1ADF04A7}" type="pres">
      <dgm:prSet presAssocID="{0E4DB7FF-AA4F-46E9-8C36-B39B5CC7348B}" presName="hierChild2" presStyleCnt="0"/>
      <dgm:spPr/>
    </dgm:pt>
    <dgm:pt modelId="{306CF803-4CB4-445E-8207-44949A75F187}" type="pres">
      <dgm:prSet presAssocID="{0D8FFB70-2940-4AFF-8608-B1894EF27ED8}" presName="Name37" presStyleLbl="parChTrans1D2" presStyleIdx="0" presStyleCnt="3"/>
      <dgm:spPr/>
    </dgm:pt>
    <dgm:pt modelId="{7FAB4321-7F15-4C9B-8F35-4FDB7F5934C6}" type="pres">
      <dgm:prSet presAssocID="{3BE3CC29-EBBC-4060-BDE7-185D12FDBBC8}" presName="hierRoot2" presStyleCnt="0">
        <dgm:presLayoutVars>
          <dgm:hierBranch val="init"/>
        </dgm:presLayoutVars>
      </dgm:prSet>
      <dgm:spPr/>
    </dgm:pt>
    <dgm:pt modelId="{0A45278B-7AC5-4EED-9BC3-ECEA91CCBA09}" type="pres">
      <dgm:prSet presAssocID="{3BE3CC29-EBBC-4060-BDE7-185D12FDBBC8}" presName="rootComposite" presStyleCnt="0"/>
      <dgm:spPr/>
    </dgm:pt>
    <dgm:pt modelId="{13AE9BDD-6B12-4651-B51F-A11F7386A6F3}" type="pres">
      <dgm:prSet presAssocID="{3BE3CC29-EBBC-4060-BDE7-185D12FDBBC8}" presName="rootText" presStyleLbl="node2" presStyleIdx="0" presStyleCnt="3">
        <dgm:presLayoutVars>
          <dgm:chPref val="3"/>
        </dgm:presLayoutVars>
      </dgm:prSet>
      <dgm:spPr/>
    </dgm:pt>
    <dgm:pt modelId="{8C546FA7-9731-4731-BE91-6845B056765D}" type="pres">
      <dgm:prSet presAssocID="{3BE3CC29-EBBC-4060-BDE7-185D12FDBBC8}" presName="rootConnector" presStyleLbl="node2" presStyleIdx="0" presStyleCnt="3"/>
      <dgm:spPr/>
    </dgm:pt>
    <dgm:pt modelId="{3AC36BCB-9346-4F1A-9C68-5D70C55E1AB3}" type="pres">
      <dgm:prSet presAssocID="{3BE3CC29-EBBC-4060-BDE7-185D12FDBBC8}" presName="hierChild4" presStyleCnt="0"/>
      <dgm:spPr/>
    </dgm:pt>
    <dgm:pt modelId="{66E3032C-A34A-4236-A86F-41BF449AA7BE}" type="pres">
      <dgm:prSet presAssocID="{3BE3CC29-EBBC-4060-BDE7-185D12FDBBC8}" presName="hierChild5" presStyleCnt="0"/>
      <dgm:spPr/>
    </dgm:pt>
    <dgm:pt modelId="{E8B55600-8BE3-42C7-A9C0-5931109FE7D5}" type="pres">
      <dgm:prSet presAssocID="{F5BEDDB2-B3C1-4B82-8422-A3B3A73CEA65}" presName="Name37" presStyleLbl="parChTrans1D2" presStyleIdx="1" presStyleCnt="3"/>
      <dgm:spPr/>
    </dgm:pt>
    <dgm:pt modelId="{C28A64F5-F536-456B-B51F-42AF22CA08E6}" type="pres">
      <dgm:prSet presAssocID="{05392D6D-8CE9-4794-B8CE-26545BB55A7B}" presName="hierRoot2" presStyleCnt="0">
        <dgm:presLayoutVars>
          <dgm:hierBranch val="init"/>
        </dgm:presLayoutVars>
      </dgm:prSet>
      <dgm:spPr/>
    </dgm:pt>
    <dgm:pt modelId="{941DE375-459D-4432-80C8-AE85EEFC78DA}" type="pres">
      <dgm:prSet presAssocID="{05392D6D-8CE9-4794-B8CE-26545BB55A7B}" presName="rootComposite" presStyleCnt="0"/>
      <dgm:spPr/>
    </dgm:pt>
    <dgm:pt modelId="{6A2AEA48-1EED-4975-8333-2319E897FC3E}" type="pres">
      <dgm:prSet presAssocID="{05392D6D-8CE9-4794-B8CE-26545BB55A7B}" presName="rootText" presStyleLbl="node2" presStyleIdx="1" presStyleCnt="3">
        <dgm:presLayoutVars>
          <dgm:chPref val="3"/>
        </dgm:presLayoutVars>
      </dgm:prSet>
      <dgm:spPr/>
    </dgm:pt>
    <dgm:pt modelId="{7C4E774D-10BB-457B-B60D-6C7F079DD0E8}" type="pres">
      <dgm:prSet presAssocID="{05392D6D-8CE9-4794-B8CE-26545BB55A7B}" presName="rootConnector" presStyleLbl="node2" presStyleIdx="1" presStyleCnt="3"/>
      <dgm:spPr/>
    </dgm:pt>
    <dgm:pt modelId="{E3CC2695-7CA4-4648-A552-6F0D82429713}" type="pres">
      <dgm:prSet presAssocID="{05392D6D-8CE9-4794-B8CE-26545BB55A7B}" presName="hierChild4" presStyleCnt="0"/>
      <dgm:spPr/>
    </dgm:pt>
    <dgm:pt modelId="{8B6DC6CC-3CB4-4662-BC4A-3A4C7F9617B6}" type="pres">
      <dgm:prSet presAssocID="{05392D6D-8CE9-4794-B8CE-26545BB55A7B}" presName="hierChild5" presStyleCnt="0"/>
      <dgm:spPr/>
    </dgm:pt>
    <dgm:pt modelId="{80E01ED8-781F-4E95-AB3D-69B8120DB79F}" type="pres">
      <dgm:prSet presAssocID="{CA1E4E2B-A5A6-407B-A4FD-8BB9BBC037ED}" presName="Name37" presStyleLbl="parChTrans1D2" presStyleIdx="2" presStyleCnt="3"/>
      <dgm:spPr/>
    </dgm:pt>
    <dgm:pt modelId="{1B400143-42CE-4B8C-BB3B-2FA02240AFFB}" type="pres">
      <dgm:prSet presAssocID="{8A9C890E-8F57-4E66-A4D5-D38F0FADEDD0}" presName="hierRoot2" presStyleCnt="0">
        <dgm:presLayoutVars>
          <dgm:hierBranch val="init"/>
        </dgm:presLayoutVars>
      </dgm:prSet>
      <dgm:spPr/>
    </dgm:pt>
    <dgm:pt modelId="{9728D5D8-2DBB-4CA0-B17C-1E91C5AC1E2C}" type="pres">
      <dgm:prSet presAssocID="{8A9C890E-8F57-4E66-A4D5-D38F0FADEDD0}" presName="rootComposite" presStyleCnt="0"/>
      <dgm:spPr/>
    </dgm:pt>
    <dgm:pt modelId="{CCA59D63-AA40-42CD-B9BA-916941C5C4CA}" type="pres">
      <dgm:prSet presAssocID="{8A9C890E-8F57-4E66-A4D5-D38F0FADEDD0}" presName="rootText" presStyleLbl="node2" presStyleIdx="2" presStyleCnt="3">
        <dgm:presLayoutVars>
          <dgm:chPref val="3"/>
        </dgm:presLayoutVars>
      </dgm:prSet>
      <dgm:spPr/>
    </dgm:pt>
    <dgm:pt modelId="{DE7F9D74-3B3D-4932-A178-F5AFBF05EE06}" type="pres">
      <dgm:prSet presAssocID="{8A9C890E-8F57-4E66-A4D5-D38F0FADEDD0}" presName="rootConnector" presStyleLbl="node2" presStyleIdx="2" presStyleCnt="3"/>
      <dgm:spPr/>
    </dgm:pt>
    <dgm:pt modelId="{0B87BA0D-D508-40F4-B1E3-05A9AEF68329}" type="pres">
      <dgm:prSet presAssocID="{8A9C890E-8F57-4E66-A4D5-D38F0FADEDD0}" presName="hierChild4" presStyleCnt="0"/>
      <dgm:spPr/>
    </dgm:pt>
    <dgm:pt modelId="{0475824A-FCFE-4314-AD98-F4FFAADAF883}" type="pres">
      <dgm:prSet presAssocID="{8A9C890E-8F57-4E66-A4D5-D38F0FADEDD0}" presName="hierChild5" presStyleCnt="0"/>
      <dgm:spPr/>
    </dgm:pt>
    <dgm:pt modelId="{E5299710-83C7-4EC8-B283-5540948911A9}" type="pres">
      <dgm:prSet presAssocID="{0E4DB7FF-AA4F-46E9-8C36-B39B5CC7348B}" presName="hierChild3" presStyleCnt="0"/>
      <dgm:spPr/>
    </dgm:pt>
  </dgm:ptLst>
  <dgm:cxnLst>
    <dgm:cxn modelId="{2BB9F008-2660-4F18-B1EA-716DCFBF0BD8}" type="presOf" srcId="{CA1E4E2B-A5A6-407B-A4FD-8BB9BBC037ED}" destId="{80E01ED8-781F-4E95-AB3D-69B8120DB79F}" srcOrd="0" destOrd="0" presId="urn:microsoft.com/office/officeart/2005/8/layout/orgChart1"/>
    <dgm:cxn modelId="{FD8D600A-18CB-4F7F-9D4B-B136A4052570}" type="presOf" srcId="{C9ADF27F-3320-440F-9E20-53241A96704E}" destId="{4C93B5F7-0BF4-4101-982E-5D522257E830}" srcOrd="0" destOrd="0" presId="urn:microsoft.com/office/officeart/2005/8/layout/orgChart1"/>
    <dgm:cxn modelId="{4D42C818-98D5-4C6F-BA3C-0C6A97BC62C0}" srcId="{0E4DB7FF-AA4F-46E9-8C36-B39B5CC7348B}" destId="{05392D6D-8CE9-4794-B8CE-26545BB55A7B}" srcOrd="1" destOrd="0" parTransId="{F5BEDDB2-B3C1-4B82-8422-A3B3A73CEA65}" sibTransId="{C5977A30-8502-44AD-85B4-17CC5C7171C1}"/>
    <dgm:cxn modelId="{412CA626-2309-4C4C-8485-5EB059E12340}" type="presOf" srcId="{3BE3CC29-EBBC-4060-BDE7-185D12FDBBC8}" destId="{13AE9BDD-6B12-4651-B51F-A11F7386A6F3}" srcOrd="0" destOrd="0" presId="urn:microsoft.com/office/officeart/2005/8/layout/orgChart1"/>
    <dgm:cxn modelId="{B9111737-1932-4F78-84E4-B73EAA20B3ED}" type="presOf" srcId="{F5BEDDB2-B3C1-4B82-8422-A3B3A73CEA65}" destId="{E8B55600-8BE3-42C7-A9C0-5931109FE7D5}" srcOrd="0" destOrd="0" presId="urn:microsoft.com/office/officeart/2005/8/layout/orgChart1"/>
    <dgm:cxn modelId="{C16ED763-946F-49EE-B806-C381452D6FB6}" type="presOf" srcId="{05392D6D-8CE9-4794-B8CE-26545BB55A7B}" destId="{6A2AEA48-1EED-4975-8333-2319E897FC3E}" srcOrd="0" destOrd="0" presId="urn:microsoft.com/office/officeart/2005/8/layout/orgChart1"/>
    <dgm:cxn modelId="{8DE6B864-11A7-4787-98F9-3231571AFD04}" srcId="{C9ADF27F-3320-440F-9E20-53241A96704E}" destId="{0E4DB7FF-AA4F-46E9-8C36-B39B5CC7348B}" srcOrd="0" destOrd="0" parTransId="{5691636D-F18A-4D44-B0A4-454E9ADE021F}" sibTransId="{82E68E10-BA0E-4E5B-BBF0-B4E8200E5482}"/>
    <dgm:cxn modelId="{7EF9DE7D-154A-4E62-B474-899BF5F7E04C}" type="presOf" srcId="{0E4DB7FF-AA4F-46E9-8C36-B39B5CC7348B}" destId="{50B8E3CA-7B65-491A-AF38-6ABFE0650FF4}" srcOrd="0" destOrd="0" presId="urn:microsoft.com/office/officeart/2005/8/layout/orgChart1"/>
    <dgm:cxn modelId="{829E2485-30DD-4475-B896-D815F6EB8058}" type="presOf" srcId="{05392D6D-8CE9-4794-B8CE-26545BB55A7B}" destId="{7C4E774D-10BB-457B-B60D-6C7F079DD0E8}" srcOrd="1" destOrd="0" presId="urn:microsoft.com/office/officeart/2005/8/layout/orgChart1"/>
    <dgm:cxn modelId="{6FBF168E-C12D-4354-9DFF-12FD1821AF47}" type="presOf" srcId="{0D8FFB70-2940-4AFF-8608-B1894EF27ED8}" destId="{306CF803-4CB4-445E-8207-44949A75F187}" srcOrd="0" destOrd="0" presId="urn:microsoft.com/office/officeart/2005/8/layout/orgChart1"/>
    <dgm:cxn modelId="{A23BE598-56E7-448C-B765-A039DE939656}" type="presOf" srcId="{8A9C890E-8F57-4E66-A4D5-D38F0FADEDD0}" destId="{DE7F9D74-3B3D-4932-A178-F5AFBF05EE06}" srcOrd="1" destOrd="0" presId="urn:microsoft.com/office/officeart/2005/8/layout/orgChart1"/>
    <dgm:cxn modelId="{D98DB699-C360-4FDD-AB03-86D35A35DFCE}" type="presOf" srcId="{8A9C890E-8F57-4E66-A4D5-D38F0FADEDD0}" destId="{CCA59D63-AA40-42CD-B9BA-916941C5C4CA}" srcOrd="0" destOrd="0" presId="urn:microsoft.com/office/officeart/2005/8/layout/orgChart1"/>
    <dgm:cxn modelId="{8BF344A3-684F-460C-A419-1A839D781C76}" srcId="{0E4DB7FF-AA4F-46E9-8C36-B39B5CC7348B}" destId="{8A9C890E-8F57-4E66-A4D5-D38F0FADEDD0}" srcOrd="2" destOrd="0" parTransId="{CA1E4E2B-A5A6-407B-A4FD-8BB9BBC037ED}" sibTransId="{434D485F-E9D4-413B-9887-875DFFBB46DA}"/>
    <dgm:cxn modelId="{DF5DDCBF-F5EF-42D2-81EF-58B74BB57351}" srcId="{0E4DB7FF-AA4F-46E9-8C36-B39B5CC7348B}" destId="{3BE3CC29-EBBC-4060-BDE7-185D12FDBBC8}" srcOrd="0" destOrd="0" parTransId="{0D8FFB70-2940-4AFF-8608-B1894EF27ED8}" sibTransId="{F838F84E-2E63-4F27-9AC9-0FF6F71497AA}"/>
    <dgm:cxn modelId="{4AE9C9C4-CE28-411E-AFA8-DEE74F53E0B5}" type="presOf" srcId="{3BE3CC29-EBBC-4060-BDE7-185D12FDBBC8}" destId="{8C546FA7-9731-4731-BE91-6845B056765D}" srcOrd="1" destOrd="0" presId="urn:microsoft.com/office/officeart/2005/8/layout/orgChart1"/>
    <dgm:cxn modelId="{DC6DC5E3-AD32-41A8-86ED-C818B0569090}" type="presOf" srcId="{0E4DB7FF-AA4F-46E9-8C36-B39B5CC7348B}" destId="{D7C8A98F-96F5-4B1C-A566-2C61205AC58D}" srcOrd="1" destOrd="0" presId="urn:microsoft.com/office/officeart/2005/8/layout/orgChart1"/>
    <dgm:cxn modelId="{7740BF8D-877D-4E2E-B63A-4AA533D60154}" type="presParOf" srcId="{4C93B5F7-0BF4-4101-982E-5D522257E830}" destId="{FD1E9109-AA96-47EA-B717-EA811D1A0B1F}" srcOrd="0" destOrd="0" presId="urn:microsoft.com/office/officeart/2005/8/layout/orgChart1"/>
    <dgm:cxn modelId="{C4DCD969-636F-418B-85F1-5B332AD00BC4}" type="presParOf" srcId="{FD1E9109-AA96-47EA-B717-EA811D1A0B1F}" destId="{4DCEA203-51D2-4507-A3F9-77325EBFBD3F}" srcOrd="0" destOrd="0" presId="urn:microsoft.com/office/officeart/2005/8/layout/orgChart1"/>
    <dgm:cxn modelId="{1D819298-E7C3-4F79-9C5B-A24BCB0B55F8}" type="presParOf" srcId="{4DCEA203-51D2-4507-A3F9-77325EBFBD3F}" destId="{50B8E3CA-7B65-491A-AF38-6ABFE0650FF4}" srcOrd="0" destOrd="0" presId="urn:microsoft.com/office/officeart/2005/8/layout/orgChart1"/>
    <dgm:cxn modelId="{F9870587-0D1B-420A-AF76-AC4E147CC07D}" type="presParOf" srcId="{4DCEA203-51D2-4507-A3F9-77325EBFBD3F}" destId="{D7C8A98F-96F5-4B1C-A566-2C61205AC58D}" srcOrd="1" destOrd="0" presId="urn:microsoft.com/office/officeart/2005/8/layout/orgChart1"/>
    <dgm:cxn modelId="{58E33D16-2717-4BF6-B9EA-BB9A0010A534}" type="presParOf" srcId="{FD1E9109-AA96-47EA-B717-EA811D1A0B1F}" destId="{5D964920-C0D2-4D33-B7AF-176B1ADF04A7}" srcOrd="1" destOrd="0" presId="urn:microsoft.com/office/officeart/2005/8/layout/orgChart1"/>
    <dgm:cxn modelId="{0EF9788B-57D5-4B76-85C7-77CD5A23F699}" type="presParOf" srcId="{5D964920-C0D2-4D33-B7AF-176B1ADF04A7}" destId="{306CF803-4CB4-445E-8207-44949A75F187}" srcOrd="0" destOrd="0" presId="urn:microsoft.com/office/officeart/2005/8/layout/orgChart1"/>
    <dgm:cxn modelId="{FC581E9B-B768-46E4-8452-8F282E0EEBEB}" type="presParOf" srcId="{5D964920-C0D2-4D33-B7AF-176B1ADF04A7}" destId="{7FAB4321-7F15-4C9B-8F35-4FDB7F5934C6}" srcOrd="1" destOrd="0" presId="urn:microsoft.com/office/officeart/2005/8/layout/orgChart1"/>
    <dgm:cxn modelId="{1B9231BA-F92A-4462-922A-08F8942419AE}" type="presParOf" srcId="{7FAB4321-7F15-4C9B-8F35-4FDB7F5934C6}" destId="{0A45278B-7AC5-4EED-9BC3-ECEA91CCBA09}" srcOrd="0" destOrd="0" presId="urn:microsoft.com/office/officeart/2005/8/layout/orgChart1"/>
    <dgm:cxn modelId="{334E92AE-5E1A-4B81-889B-D2643F570D84}" type="presParOf" srcId="{0A45278B-7AC5-4EED-9BC3-ECEA91CCBA09}" destId="{13AE9BDD-6B12-4651-B51F-A11F7386A6F3}" srcOrd="0" destOrd="0" presId="urn:microsoft.com/office/officeart/2005/8/layout/orgChart1"/>
    <dgm:cxn modelId="{9CE45E4D-0E31-4122-B320-787297739A5C}" type="presParOf" srcId="{0A45278B-7AC5-4EED-9BC3-ECEA91CCBA09}" destId="{8C546FA7-9731-4731-BE91-6845B056765D}" srcOrd="1" destOrd="0" presId="urn:microsoft.com/office/officeart/2005/8/layout/orgChart1"/>
    <dgm:cxn modelId="{46D5348D-9DDA-43EE-B50F-D18236D8CB36}" type="presParOf" srcId="{7FAB4321-7F15-4C9B-8F35-4FDB7F5934C6}" destId="{3AC36BCB-9346-4F1A-9C68-5D70C55E1AB3}" srcOrd="1" destOrd="0" presId="urn:microsoft.com/office/officeart/2005/8/layout/orgChart1"/>
    <dgm:cxn modelId="{E5E2788F-0D28-4E37-BF1B-50CB4A41E753}" type="presParOf" srcId="{7FAB4321-7F15-4C9B-8F35-4FDB7F5934C6}" destId="{66E3032C-A34A-4236-A86F-41BF449AA7BE}" srcOrd="2" destOrd="0" presId="urn:microsoft.com/office/officeart/2005/8/layout/orgChart1"/>
    <dgm:cxn modelId="{DADA6AF8-0C83-49FB-9682-6BCBD4FBC568}" type="presParOf" srcId="{5D964920-C0D2-4D33-B7AF-176B1ADF04A7}" destId="{E8B55600-8BE3-42C7-A9C0-5931109FE7D5}" srcOrd="2" destOrd="0" presId="urn:microsoft.com/office/officeart/2005/8/layout/orgChart1"/>
    <dgm:cxn modelId="{BDC0E02D-41BA-41A3-9970-7ABE62A7D74B}" type="presParOf" srcId="{5D964920-C0D2-4D33-B7AF-176B1ADF04A7}" destId="{C28A64F5-F536-456B-B51F-42AF22CA08E6}" srcOrd="3" destOrd="0" presId="urn:microsoft.com/office/officeart/2005/8/layout/orgChart1"/>
    <dgm:cxn modelId="{E3DEEA04-6EA1-4037-BD47-DF2635EFA1E2}" type="presParOf" srcId="{C28A64F5-F536-456B-B51F-42AF22CA08E6}" destId="{941DE375-459D-4432-80C8-AE85EEFC78DA}" srcOrd="0" destOrd="0" presId="urn:microsoft.com/office/officeart/2005/8/layout/orgChart1"/>
    <dgm:cxn modelId="{7516A7A8-9DB8-4544-8CC4-83851007F201}" type="presParOf" srcId="{941DE375-459D-4432-80C8-AE85EEFC78DA}" destId="{6A2AEA48-1EED-4975-8333-2319E897FC3E}" srcOrd="0" destOrd="0" presId="urn:microsoft.com/office/officeart/2005/8/layout/orgChart1"/>
    <dgm:cxn modelId="{97AB8E4F-6FA3-4628-8775-F3D415EA6A00}" type="presParOf" srcId="{941DE375-459D-4432-80C8-AE85EEFC78DA}" destId="{7C4E774D-10BB-457B-B60D-6C7F079DD0E8}" srcOrd="1" destOrd="0" presId="urn:microsoft.com/office/officeart/2005/8/layout/orgChart1"/>
    <dgm:cxn modelId="{3622B407-8217-4247-AB34-3C670521791C}" type="presParOf" srcId="{C28A64F5-F536-456B-B51F-42AF22CA08E6}" destId="{E3CC2695-7CA4-4648-A552-6F0D82429713}" srcOrd="1" destOrd="0" presId="urn:microsoft.com/office/officeart/2005/8/layout/orgChart1"/>
    <dgm:cxn modelId="{EE9EE383-1498-49CE-9EE4-AB3F27902709}" type="presParOf" srcId="{C28A64F5-F536-456B-B51F-42AF22CA08E6}" destId="{8B6DC6CC-3CB4-4662-BC4A-3A4C7F9617B6}" srcOrd="2" destOrd="0" presId="urn:microsoft.com/office/officeart/2005/8/layout/orgChart1"/>
    <dgm:cxn modelId="{FAEEF4AD-5E5B-4582-9CED-374E19D81637}" type="presParOf" srcId="{5D964920-C0D2-4D33-B7AF-176B1ADF04A7}" destId="{80E01ED8-781F-4E95-AB3D-69B8120DB79F}" srcOrd="4" destOrd="0" presId="urn:microsoft.com/office/officeart/2005/8/layout/orgChart1"/>
    <dgm:cxn modelId="{2342BC45-528E-4E4E-B33F-3E562CAFC250}" type="presParOf" srcId="{5D964920-C0D2-4D33-B7AF-176B1ADF04A7}" destId="{1B400143-42CE-4B8C-BB3B-2FA02240AFFB}" srcOrd="5" destOrd="0" presId="urn:microsoft.com/office/officeart/2005/8/layout/orgChart1"/>
    <dgm:cxn modelId="{78A3D679-821C-4B5C-92C4-544E00871312}" type="presParOf" srcId="{1B400143-42CE-4B8C-BB3B-2FA02240AFFB}" destId="{9728D5D8-2DBB-4CA0-B17C-1E91C5AC1E2C}" srcOrd="0" destOrd="0" presId="urn:microsoft.com/office/officeart/2005/8/layout/orgChart1"/>
    <dgm:cxn modelId="{AA918B3C-1698-48D6-A8E9-7884A7E7AEBC}" type="presParOf" srcId="{9728D5D8-2DBB-4CA0-B17C-1E91C5AC1E2C}" destId="{CCA59D63-AA40-42CD-B9BA-916941C5C4CA}" srcOrd="0" destOrd="0" presId="urn:microsoft.com/office/officeart/2005/8/layout/orgChart1"/>
    <dgm:cxn modelId="{C1C56AAD-CE24-478A-B164-50DAA47485EC}" type="presParOf" srcId="{9728D5D8-2DBB-4CA0-B17C-1E91C5AC1E2C}" destId="{DE7F9D74-3B3D-4932-A178-F5AFBF05EE06}" srcOrd="1" destOrd="0" presId="urn:microsoft.com/office/officeart/2005/8/layout/orgChart1"/>
    <dgm:cxn modelId="{2B9240B3-3A01-4795-9791-9138C5B4FAC5}" type="presParOf" srcId="{1B400143-42CE-4B8C-BB3B-2FA02240AFFB}" destId="{0B87BA0D-D508-40F4-B1E3-05A9AEF68329}" srcOrd="1" destOrd="0" presId="urn:microsoft.com/office/officeart/2005/8/layout/orgChart1"/>
    <dgm:cxn modelId="{D98C66FD-46B6-4696-B8DD-9B5B6B46EAEF}" type="presParOf" srcId="{1B400143-42CE-4B8C-BB3B-2FA02240AFFB}" destId="{0475824A-FCFE-4314-AD98-F4FFAADAF883}" srcOrd="2" destOrd="0" presId="urn:microsoft.com/office/officeart/2005/8/layout/orgChart1"/>
    <dgm:cxn modelId="{3CCE425D-1974-45FD-A382-D539D09FF9B7}" type="presParOf" srcId="{FD1E9109-AA96-47EA-B717-EA811D1A0B1F}" destId="{E5299710-83C7-4EC8-B283-5540948911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BAC2BE-4786-418F-9898-0E834CDC45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l-GR"/>
        </a:p>
      </dgm:t>
    </dgm:pt>
    <dgm:pt modelId="{C24F7B1C-1CBC-4F6D-ADEF-156021BC57D4}">
      <dgm:prSet/>
      <dgm:spPr/>
      <dgm:t>
        <a:bodyPr/>
        <a:lstStyle/>
        <a:p>
          <a:r>
            <a:rPr lang="en-US" b="1" u="sng"/>
            <a:t>Design Principles of Q0-Advisor</a:t>
          </a:r>
          <a:endParaRPr lang="el-GR"/>
        </a:p>
      </dgm:t>
    </dgm:pt>
    <dgm:pt modelId="{A5AC2855-B7D7-4195-A401-A86D7C7B7561}" type="parTrans" cxnId="{D208ED61-FE80-4025-A8C3-6413A24C4EA2}">
      <dgm:prSet/>
      <dgm:spPr/>
      <dgm:t>
        <a:bodyPr/>
        <a:lstStyle/>
        <a:p>
          <a:endParaRPr lang="el-GR"/>
        </a:p>
      </dgm:t>
    </dgm:pt>
    <dgm:pt modelId="{591EADFE-0852-4DA4-981D-AEC18CCC143C}" type="sibTrans" cxnId="{D208ED61-FE80-4025-A8C3-6413A24C4EA2}">
      <dgm:prSet/>
      <dgm:spPr/>
      <dgm:t>
        <a:bodyPr/>
        <a:lstStyle/>
        <a:p>
          <a:endParaRPr lang="el-GR"/>
        </a:p>
      </dgm:t>
    </dgm:pt>
    <dgm:pt modelId="{1F4E60D6-E092-476C-8CD2-3EF78D95FE79}">
      <dgm:prSet/>
      <dgm:spPr/>
      <dgm:t>
        <a:bodyPr/>
        <a:lstStyle/>
        <a:p>
          <a:r>
            <a:rPr lang="en-US"/>
            <a:t>Single rule flip</a:t>
          </a:r>
          <a:endParaRPr lang="el-GR"/>
        </a:p>
      </dgm:t>
    </dgm:pt>
    <dgm:pt modelId="{4B23A808-79FD-4CBD-AE85-21C44DBC3A4E}" type="parTrans" cxnId="{966CFEF8-D236-4AB5-9673-3E7639D55FF4}">
      <dgm:prSet/>
      <dgm:spPr/>
      <dgm:t>
        <a:bodyPr/>
        <a:lstStyle/>
        <a:p>
          <a:endParaRPr lang="el-GR"/>
        </a:p>
      </dgm:t>
    </dgm:pt>
    <dgm:pt modelId="{9E41FDCC-0E1F-44F2-B62D-0B0AA2902BF1}" type="sibTrans" cxnId="{966CFEF8-D236-4AB5-9673-3E7639D55FF4}">
      <dgm:prSet/>
      <dgm:spPr/>
      <dgm:t>
        <a:bodyPr/>
        <a:lstStyle/>
        <a:p>
          <a:endParaRPr lang="el-GR"/>
        </a:p>
      </dgm:t>
    </dgm:pt>
    <dgm:pt modelId="{B40589E6-9853-41AF-BA01-D4181495BC12}">
      <dgm:prSet/>
      <dgm:spPr/>
      <dgm:t>
        <a:bodyPr/>
        <a:lstStyle/>
        <a:p>
          <a:r>
            <a:rPr lang="en-US"/>
            <a:t>Trained contextual bandit from historical data</a:t>
          </a:r>
          <a:endParaRPr lang="el-GR"/>
        </a:p>
      </dgm:t>
    </dgm:pt>
    <dgm:pt modelId="{22F03337-D59E-4BDF-A7B4-A207A56C5EB1}" type="parTrans" cxnId="{67EFBFA9-2493-4993-9BFD-F3CA6872935B}">
      <dgm:prSet/>
      <dgm:spPr/>
      <dgm:t>
        <a:bodyPr/>
        <a:lstStyle/>
        <a:p>
          <a:endParaRPr lang="el-GR"/>
        </a:p>
      </dgm:t>
    </dgm:pt>
    <dgm:pt modelId="{82B73F19-9658-49CF-B2A7-910925AB1AFC}" type="sibTrans" cxnId="{67EFBFA9-2493-4993-9BFD-F3CA6872935B}">
      <dgm:prSet/>
      <dgm:spPr/>
      <dgm:t>
        <a:bodyPr/>
        <a:lstStyle/>
        <a:p>
          <a:endParaRPr lang="el-GR"/>
        </a:p>
      </dgm:t>
    </dgm:pt>
    <dgm:pt modelId="{E6758996-CDC8-4334-A64B-F61207A4B413}">
      <dgm:prSet/>
      <dgm:spPr/>
      <dgm:t>
        <a:bodyPr/>
        <a:lstStyle/>
        <a:p>
          <a:r>
            <a:rPr lang="en-US"/>
            <a:t>Learn rule configuration from the estimated cost of the scope optimizer</a:t>
          </a:r>
          <a:endParaRPr lang="el-GR"/>
        </a:p>
      </dgm:t>
    </dgm:pt>
    <dgm:pt modelId="{605666CB-8ABF-4D29-8DFF-249218656A00}" type="parTrans" cxnId="{C55BD54C-DF3B-4441-A6C5-589051E7BC19}">
      <dgm:prSet/>
      <dgm:spPr/>
      <dgm:t>
        <a:bodyPr/>
        <a:lstStyle/>
        <a:p>
          <a:endParaRPr lang="el-GR"/>
        </a:p>
      </dgm:t>
    </dgm:pt>
    <dgm:pt modelId="{6252C65F-F6BD-4B81-B5BA-0AE9BF71E0EA}" type="sibTrans" cxnId="{C55BD54C-DF3B-4441-A6C5-589051E7BC19}">
      <dgm:prSet/>
      <dgm:spPr/>
      <dgm:t>
        <a:bodyPr/>
        <a:lstStyle/>
        <a:p>
          <a:endParaRPr lang="el-GR"/>
        </a:p>
      </dgm:t>
    </dgm:pt>
    <dgm:pt modelId="{CD276513-AB95-459E-9B40-7B3A65C4100F}">
      <dgm:prSet/>
      <dgm:spPr/>
      <dgm:t>
        <a:bodyPr/>
        <a:lstStyle/>
        <a:p>
          <a:r>
            <a:rPr lang="en-US"/>
            <a:t>Avoids regression by “flighting” a small number of jobs</a:t>
          </a:r>
          <a:endParaRPr lang="el-GR"/>
        </a:p>
      </dgm:t>
    </dgm:pt>
    <dgm:pt modelId="{E8CCB3A6-43CC-4E96-B03B-B4E0DEFBBB09}" type="parTrans" cxnId="{7CA7F4CD-51B1-4409-8F4B-0C6D07E493F2}">
      <dgm:prSet/>
      <dgm:spPr/>
      <dgm:t>
        <a:bodyPr/>
        <a:lstStyle/>
        <a:p>
          <a:endParaRPr lang="el-GR"/>
        </a:p>
      </dgm:t>
    </dgm:pt>
    <dgm:pt modelId="{06680E2B-64C9-4738-9D6E-50DBF1E6B93F}" type="sibTrans" cxnId="{7CA7F4CD-51B1-4409-8F4B-0C6D07E493F2}">
      <dgm:prSet/>
      <dgm:spPr/>
      <dgm:t>
        <a:bodyPr/>
        <a:lstStyle/>
        <a:p>
          <a:endParaRPr lang="el-GR"/>
        </a:p>
      </dgm:t>
    </dgm:pt>
    <dgm:pt modelId="{48462D3A-5498-4CB4-B119-2D73A039071D}" type="pres">
      <dgm:prSet presAssocID="{4DBAC2BE-4786-418F-9898-0E834CDC457C}" presName="linear" presStyleCnt="0">
        <dgm:presLayoutVars>
          <dgm:animLvl val="lvl"/>
          <dgm:resizeHandles val="exact"/>
        </dgm:presLayoutVars>
      </dgm:prSet>
      <dgm:spPr/>
    </dgm:pt>
    <dgm:pt modelId="{BF5F8C90-121F-4258-8912-2D94E0E1011C}" type="pres">
      <dgm:prSet presAssocID="{C24F7B1C-1CBC-4F6D-ADEF-156021BC57D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966C42C-EFF4-4700-858C-C1128FB0DFC1}" type="pres">
      <dgm:prSet presAssocID="{C24F7B1C-1CBC-4F6D-ADEF-156021BC57D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7A2103-1853-4073-9D21-F0C88DE1A224}" type="presOf" srcId="{4DBAC2BE-4786-418F-9898-0E834CDC457C}" destId="{48462D3A-5498-4CB4-B119-2D73A039071D}" srcOrd="0" destOrd="0" presId="urn:microsoft.com/office/officeart/2005/8/layout/vList2"/>
    <dgm:cxn modelId="{4A678408-2B14-473F-B1AF-67E0A79592DC}" type="presOf" srcId="{CD276513-AB95-459E-9B40-7B3A65C4100F}" destId="{7966C42C-EFF4-4700-858C-C1128FB0DFC1}" srcOrd="0" destOrd="3" presId="urn:microsoft.com/office/officeart/2005/8/layout/vList2"/>
    <dgm:cxn modelId="{76C2A82C-192F-4D31-9832-156194FD3D94}" type="presOf" srcId="{E6758996-CDC8-4334-A64B-F61207A4B413}" destId="{7966C42C-EFF4-4700-858C-C1128FB0DFC1}" srcOrd="0" destOrd="2" presId="urn:microsoft.com/office/officeart/2005/8/layout/vList2"/>
    <dgm:cxn modelId="{49ACB22F-47F5-4F64-B89C-BC17732E4DA2}" type="presOf" srcId="{C24F7B1C-1CBC-4F6D-ADEF-156021BC57D4}" destId="{BF5F8C90-121F-4258-8912-2D94E0E1011C}" srcOrd="0" destOrd="0" presId="urn:microsoft.com/office/officeart/2005/8/layout/vList2"/>
    <dgm:cxn modelId="{673B8B48-D143-46E6-B6AE-C54DE494167C}" type="presOf" srcId="{1F4E60D6-E092-476C-8CD2-3EF78D95FE79}" destId="{7966C42C-EFF4-4700-858C-C1128FB0DFC1}" srcOrd="0" destOrd="0" presId="urn:microsoft.com/office/officeart/2005/8/layout/vList2"/>
    <dgm:cxn modelId="{C55BD54C-DF3B-4441-A6C5-589051E7BC19}" srcId="{C24F7B1C-1CBC-4F6D-ADEF-156021BC57D4}" destId="{E6758996-CDC8-4334-A64B-F61207A4B413}" srcOrd="2" destOrd="0" parTransId="{605666CB-8ABF-4D29-8DFF-249218656A00}" sibTransId="{6252C65F-F6BD-4B81-B5BA-0AE9BF71E0EA}"/>
    <dgm:cxn modelId="{D208ED61-FE80-4025-A8C3-6413A24C4EA2}" srcId="{4DBAC2BE-4786-418F-9898-0E834CDC457C}" destId="{C24F7B1C-1CBC-4F6D-ADEF-156021BC57D4}" srcOrd="0" destOrd="0" parTransId="{A5AC2855-B7D7-4195-A401-A86D7C7B7561}" sibTransId="{591EADFE-0852-4DA4-981D-AEC18CCC143C}"/>
    <dgm:cxn modelId="{67EFBFA9-2493-4993-9BFD-F3CA6872935B}" srcId="{C24F7B1C-1CBC-4F6D-ADEF-156021BC57D4}" destId="{B40589E6-9853-41AF-BA01-D4181495BC12}" srcOrd="1" destOrd="0" parTransId="{22F03337-D59E-4BDF-A7B4-A207A56C5EB1}" sibTransId="{82B73F19-9658-49CF-B2A7-910925AB1AFC}"/>
    <dgm:cxn modelId="{893905B0-74FF-4ACD-AC90-9BF481338B7D}" type="presOf" srcId="{B40589E6-9853-41AF-BA01-D4181495BC12}" destId="{7966C42C-EFF4-4700-858C-C1128FB0DFC1}" srcOrd="0" destOrd="1" presId="urn:microsoft.com/office/officeart/2005/8/layout/vList2"/>
    <dgm:cxn modelId="{7CA7F4CD-51B1-4409-8F4B-0C6D07E493F2}" srcId="{C24F7B1C-1CBC-4F6D-ADEF-156021BC57D4}" destId="{CD276513-AB95-459E-9B40-7B3A65C4100F}" srcOrd="3" destOrd="0" parTransId="{E8CCB3A6-43CC-4E96-B03B-B4E0DEFBBB09}" sibTransId="{06680E2B-64C9-4738-9D6E-50DBF1E6B93F}"/>
    <dgm:cxn modelId="{966CFEF8-D236-4AB5-9673-3E7639D55FF4}" srcId="{C24F7B1C-1CBC-4F6D-ADEF-156021BC57D4}" destId="{1F4E60D6-E092-476C-8CD2-3EF78D95FE79}" srcOrd="0" destOrd="0" parTransId="{4B23A808-79FD-4CBD-AE85-21C44DBC3A4E}" sibTransId="{9E41FDCC-0E1F-44F2-B62D-0B0AA2902BF1}"/>
    <dgm:cxn modelId="{36D48628-0D8B-4FFC-941D-BD30B73CD809}" type="presParOf" srcId="{48462D3A-5498-4CB4-B119-2D73A039071D}" destId="{BF5F8C90-121F-4258-8912-2D94E0E1011C}" srcOrd="0" destOrd="0" presId="urn:microsoft.com/office/officeart/2005/8/layout/vList2"/>
    <dgm:cxn modelId="{007610CE-F51F-4FF9-BC45-84105E252C92}" type="presParOf" srcId="{48462D3A-5498-4CB4-B119-2D73A039071D}" destId="{7966C42C-EFF4-4700-858C-C1128FB0DFC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1F671D-4447-4363-8F5A-205B579CCFA3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489729D-6BA3-4A3B-8A0C-8AB0D2238C0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Recommendation</a:t>
          </a:r>
          <a:endParaRPr lang="el-GR" dirty="0"/>
        </a:p>
      </dgm:t>
    </dgm:pt>
    <dgm:pt modelId="{4D69100F-003D-45D8-B49F-A15CA90123CD}" type="parTrans" cxnId="{B9A893C3-5F1D-46DE-895F-F5FC03DC4DA5}">
      <dgm:prSet/>
      <dgm:spPr/>
      <dgm:t>
        <a:bodyPr/>
        <a:lstStyle/>
        <a:p>
          <a:endParaRPr lang="el-GR"/>
        </a:p>
      </dgm:t>
    </dgm:pt>
    <dgm:pt modelId="{CD6FAF4D-26B1-473C-82E0-E29A5D8027CE}" type="sibTrans" cxnId="{B9A893C3-5F1D-46DE-895F-F5FC03DC4DA5}">
      <dgm:prSet/>
      <dgm:spPr/>
      <dgm:t>
        <a:bodyPr/>
        <a:lstStyle/>
        <a:p>
          <a:endParaRPr lang="el-GR"/>
        </a:p>
      </dgm:t>
    </dgm:pt>
    <dgm:pt modelId="{69E83789-7878-458D-8335-DD83855D65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Leverages the concept of Rule Signature (B) and Job Span (S).</a:t>
          </a:r>
          <a:endParaRPr lang="el-GR"/>
        </a:p>
      </dgm:t>
    </dgm:pt>
    <dgm:pt modelId="{182F4A05-0DD4-408F-BE81-46443D13E4A9}" type="parTrans" cxnId="{1C287DAE-38E6-4C7A-8496-66E60C2972C5}">
      <dgm:prSet/>
      <dgm:spPr/>
      <dgm:t>
        <a:bodyPr/>
        <a:lstStyle/>
        <a:p>
          <a:endParaRPr lang="el-GR"/>
        </a:p>
      </dgm:t>
    </dgm:pt>
    <dgm:pt modelId="{4F9342E4-1324-48F6-97C5-712C8230BD23}" type="sibTrans" cxnId="{1C287DAE-38E6-4C7A-8496-66E60C2972C5}">
      <dgm:prSet/>
      <dgm:spPr/>
      <dgm:t>
        <a:bodyPr/>
        <a:lstStyle/>
        <a:p>
          <a:endParaRPr lang="el-GR"/>
        </a:p>
      </dgm:t>
    </dgm:pt>
    <dgm:pt modelId="{75E1BBEB-29D5-4A69-9A4D-20E791542E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There are 2^B possible actions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very large</a:t>
          </a:r>
          <a:endParaRPr lang="el-GR"/>
        </a:p>
      </dgm:t>
    </dgm:pt>
    <dgm:pt modelId="{20B5043F-98D3-4821-B7B0-21A14855A301}" type="parTrans" cxnId="{0D16320D-2727-4231-B499-A28EEAADEE2C}">
      <dgm:prSet/>
      <dgm:spPr/>
      <dgm:t>
        <a:bodyPr/>
        <a:lstStyle/>
        <a:p>
          <a:endParaRPr lang="el-GR"/>
        </a:p>
      </dgm:t>
    </dgm:pt>
    <dgm:pt modelId="{AC01D418-9F77-4EC1-BFE9-75F067D44A8B}" type="sibTrans" cxnId="{0D16320D-2727-4231-B499-A28EEAADEE2C}">
      <dgm:prSet/>
      <dgm:spPr/>
      <dgm:t>
        <a:bodyPr/>
        <a:lstStyle/>
        <a:p>
          <a:endParaRPr lang="el-GR"/>
        </a:p>
      </dgm:t>
    </dgm:pt>
    <dgm:pt modelId="{4294217A-86CD-4ED7-A66B-0712C9AA5D0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But better use S that can affect the plan</a:t>
          </a:r>
          <a:endParaRPr lang="el-GR"/>
        </a:p>
      </dgm:t>
    </dgm:pt>
    <dgm:pt modelId="{E6BFF715-6878-423D-B21E-5A3EF344122C}" type="parTrans" cxnId="{03B7F234-4324-4725-A83A-27C8456F8704}">
      <dgm:prSet/>
      <dgm:spPr/>
      <dgm:t>
        <a:bodyPr/>
        <a:lstStyle/>
        <a:p>
          <a:endParaRPr lang="el-GR"/>
        </a:p>
      </dgm:t>
    </dgm:pt>
    <dgm:pt modelId="{7016B51E-480F-401A-9822-2D0F0E23738E}" type="sibTrans" cxnId="{03B7F234-4324-4725-A83A-27C8456F8704}">
      <dgm:prSet/>
      <dgm:spPr/>
      <dgm:t>
        <a:bodyPr/>
        <a:lstStyle/>
        <a:p>
          <a:endParaRPr lang="el-GR"/>
        </a:p>
      </dgm:t>
    </dgm:pt>
    <dgm:pt modelId="{38DF6628-A048-45E5-A7C2-58C2B3CA35D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Limiting the search space to a single bit deviations -&gt; 1 + S possible actions (S typically is 10)</a:t>
          </a:r>
          <a:endParaRPr lang="el-GR" dirty="0"/>
        </a:p>
      </dgm:t>
    </dgm:pt>
    <dgm:pt modelId="{34D6DB54-D806-4625-8942-FF663439E015}" type="parTrans" cxnId="{24C6BDA3-DC4A-463E-A939-664D6E22BF45}">
      <dgm:prSet/>
      <dgm:spPr/>
      <dgm:t>
        <a:bodyPr/>
        <a:lstStyle/>
        <a:p>
          <a:endParaRPr lang="el-GR"/>
        </a:p>
      </dgm:t>
    </dgm:pt>
    <dgm:pt modelId="{1D580A3D-AA11-476F-AFCF-6C92AE3A83C1}" type="sibTrans" cxnId="{24C6BDA3-DC4A-463E-A939-664D6E22BF45}">
      <dgm:prSet/>
      <dgm:spPr/>
      <dgm:t>
        <a:bodyPr/>
        <a:lstStyle/>
        <a:p>
          <a:endParaRPr lang="el-GR"/>
        </a:p>
      </dgm:t>
    </dgm:pt>
    <dgm:pt modelId="{F521FEF8-04B7-4D10-9A02-5A6F60DAC82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Validation</a:t>
          </a:r>
          <a:endParaRPr lang="el-GR" dirty="0"/>
        </a:p>
      </dgm:t>
    </dgm:pt>
    <dgm:pt modelId="{71C8D8CA-1D97-4436-AA88-57C1251ADA9B}" type="parTrans" cxnId="{CC5EF4BA-9448-4FAD-BE34-3D8F5B4F3426}">
      <dgm:prSet/>
      <dgm:spPr/>
      <dgm:t>
        <a:bodyPr/>
        <a:lstStyle/>
        <a:p>
          <a:endParaRPr lang="el-GR"/>
        </a:p>
      </dgm:t>
    </dgm:pt>
    <dgm:pt modelId="{79755BEB-D5BB-40FC-A1FD-744D74BEAC4D}" type="sibTrans" cxnId="{CC5EF4BA-9448-4FAD-BE34-3D8F5B4F3426}">
      <dgm:prSet/>
      <dgm:spPr/>
      <dgm:t>
        <a:bodyPr/>
        <a:lstStyle/>
        <a:p>
          <a:endParaRPr lang="el-GR"/>
        </a:p>
      </dgm:t>
    </dgm:pt>
    <dgm:pt modelId="{FE488E80-2D1B-4A90-97B3-F81047085A1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Uses Estimates Costs and Flighting to avoid regressions</a:t>
          </a:r>
        </a:p>
        <a:p>
          <a:pPr>
            <a:lnSpc>
              <a:spcPct val="100000"/>
            </a:lnSpc>
          </a:pPr>
          <a:r>
            <a:rPr lang="en-US" dirty="0"/>
            <a:t>Decides whether to accept or reject the plan</a:t>
          </a:r>
          <a:endParaRPr lang="el-GR" dirty="0"/>
        </a:p>
      </dgm:t>
    </dgm:pt>
    <dgm:pt modelId="{378A3E97-E966-406A-BE36-CFDA8AD152C3}" type="parTrans" cxnId="{7DE9F09B-7C21-4897-AED7-90F84E39D2A5}">
      <dgm:prSet/>
      <dgm:spPr/>
      <dgm:t>
        <a:bodyPr/>
        <a:lstStyle/>
        <a:p>
          <a:endParaRPr lang="el-GR"/>
        </a:p>
      </dgm:t>
    </dgm:pt>
    <dgm:pt modelId="{9E2DB219-FE45-4674-BD30-06B7ABA1C4D3}" type="sibTrans" cxnId="{7DE9F09B-7C21-4897-AED7-90F84E39D2A5}">
      <dgm:prSet/>
      <dgm:spPr/>
      <dgm:t>
        <a:bodyPr/>
        <a:lstStyle/>
        <a:p>
          <a:endParaRPr lang="el-GR"/>
        </a:p>
      </dgm:t>
    </dgm:pt>
    <dgm:pt modelId="{880E5DE1-D5BE-436D-88B2-7BEC7652BC36}" type="pres">
      <dgm:prSet presAssocID="{541F671D-4447-4363-8F5A-205B579CCFA3}" presName="root" presStyleCnt="0">
        <dgm:presLayoutVars>
          <dgm:dir/>
          <dgm:resizeHandles val="exact"/>
        </dgm:presLayoutVars>
      </dgm:prSet>
      <dgm:spPr/>
    </dgm:pt>
    <dgm:pt modelId="{EEB3D82F-F937-4EF6-A035-F88DBA608489}" type="pres">
      <dgm:prSet presAssocID="{2489729D-6BA3-4A3B-8A0C-8AB0D2238C0B}" presName="compNode" presStyleCnt="0"/>
      <dgm:spPr/>
    </dgm:pt>
    <dgm:pt modelId="{5AA61E31-E61F-4541-B2A1-BCA25AC50378}" type="pres">
      <dgm:prSet presAssocID="{2489729D-6BA3-4A3B-8A0C-8AB0D2238C0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8F45C80-05D3-4998-A471-C8D49CDA3D8E}" type="pres">
      <dgm:prSet presAssocID="{2489729D-6BA3-4A3B-8A0C-8AB0D2238C0B}" presName="iconSpace" presStyleCnt="0"/>
      <dgm:spPr/>
    </dgm:pt>
    <dgm:pt modelId="{20FBDE96-7140-48C6-98F0-BC69A72873FE}" type="pres">
      <dgm:prSet presAssocID="{2489729D-6BA3-4A3B-8A0C-8AB0D2238C0B}" presName="parTx" presStyleLbl="revTx" presStyleIdx="0" presStyleCnt="4">
        <dgm:presLayoutVars>
          <dgm:chMax val="0"/>
          <dgm:chPref val="0"/>
        </dgm:presLayoutVars>
      </dgm:prSet>
      <dgm:spPr/>
    </dgm:pt>
    <dgm:pt modelId="{5B83CD4F-E9A7-4881-87DD-C6ACBE0C56E7}" type="pres">
      <dgm:prSet presAssocID="{2489729D-6BA3-4A3B-8A0C-8AB0D2238C0B}" presName="txSpace" presStyleCnt="0"/>
      <dgm:spPr/>
    </dgm:pt>
    <dgm:pt modelId="{99F9A855-3891-49C7-9E72-971373C039A1}" type="pres">
      <dgm:prSet presAssocID="{2489729D-6BA3-4A3B-8A0C-8AB0D2238C0B}" presName="desTx" presStyleLbl="revTx" presStyleIdx="1" presStyleCnt="4">
        <dgm:presLayoutVars/>
      </dgm:prSet>
      <dgm:spPr/>
    </dgm:pt>
    <dgm:pt modelId="{1D902B1A-BB3C-4F4B-B96C-892F543BB4F3}" type="pres">
      <dgm:prSet presAssocID="{CD6FAF4D-26B1-473C-82E0-E29A5D8027CE}" presName="sibTrans" presStyleCnt="0"/>
      <dgm:spPr/>
    </dgm:pt>
    <dgm:pt modelId="{071C3F7F-1681-438D-A341-78753AB3AC41}" type="pres">
      <dgm:prSet presAssocID="{F521FEF8-04B7-4D10-9A02-5A6F60DAC826}" presName="compNode" presStyleCnt="0"/>
      <dgm:spPr/>
    </dgm:pt>
    <dgm:pt modelId="{44416E99-617D-452A-95AC-00D082314CC8}" type="pres">
      <dgm:prSet presAssocID="{F521FEF8-04B7-4D10-9A02-5A6F60DAC826}" presName="iconRect" presStyleLbl="node1" presStyleIdx="1" presStyleCnt="2" custLinFactNeighborX="-41909" custLinFactNeighborY="-57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B8AA0F7-47CC-494D-AC6E-4965450396CA}" type="pres">
      <dgm:prSet presAssocID="{F521FEF8-04B7-4D10-9A02-5A6F60DAC826}" presName="iconSpace" presStyleCnt="0"/>
      <dgm:spPr/>
    </dgm:pt>
    <dgm:pt modelId="{45C276D2-108B-47C4-9E0F-282A5FBF8D50}" type="pres">
      <dgm:prSet presAssocID="{F521FEF8-04B7-4D10-9A02-5A6F60DAC826}" presName="parTx" presStyleLbl="revTx" presStyleIdx="2" presStyleCnt="4" custLinFactNeighborX="-12378" custLinFactNeighborY="-345">
        <dgm:presLayoutVars>
          <dgm:chMax val="0"/>
          <dgm:chPref val="0"/>
        </dgm:presLayoutVars>
      </dgm:prSet>
      <dgm:spPr/>
    </dgm:pt>
    <dgm:pt modelId="{842D5364-8FFE-4C88-AA6C-749294680B1C}" type="pres">
      <dgm:prSet presAssocID="{F521FEF8-04B7-4D10-9A02-5A6F60DAC826}" presName="txSpace" presStyleCnt="0"/>
      <dgm:spPr/>
    </dgm:pt>
    <dgm:pt modelId="{71F7E55D-89EB-4ED5-9E12-C03DBAA212AB}" type="pres">
      <dgm:prSet presAssocID="{F521FEF8-04B7-4D10-9A02-5A6F60DAC826}" presName="desTx" presStyleLbl="revTx" presStyleIdx="3" presStyleCnt="4" custLinFactNeighborX="-12378" custLinFactNeighborY="671">
        <dgm:presLayoutVars/>
      </dgm:prSet>
      <dgm:spPr/>
    </dgm:pt>
  </dgm:ptLst>
  <dgm:cxnLst>
    <dgm:cxn modelId="{838FA804-FC3D-42A1-B0A0-F0836691C45E}" type="presOf" srcId="{541F671D-4447-4363-8F5A-205B579CCFA3}" destId="{880E5DE1-D5BE-436D-88B2-7BEC7652BC36}" srcOrd="0" destOrd="0" presId="urn:microsoft.com/office/officeart/2018/2/layout/IconLabelDescriptionList"/>
    <dgm:cxn modelId="{0D16320D-2727-4231-B499-A28EEAADEE2C}" srcId="{2489729D-6BA3-4A3B-8A0C-8AB0D2238C0B}" destId="{75E1BBEB-29D5-4A69-9A4D-20E791542EB1}" srcOrd="1" destOrd="0" parTransId="{20B5043F-98D3-4821-B7B0-21A14855A301}" sibTransId="{AC01D418-9F77-4EC1-BFE9-75F067D44A8B}"/>
    <dgm:cxn modelId="{03B7F234-4324-4725-A83A-27C8456F8704}" srcId="{2489729D-6BA3-4A3B-8A0C-8AB0D2238C0B}" destId="{4294217A-86CD-4ED7-A66B-0712C9AA5D0A}" srcOrd="2" destOrd="0" parTransId="{E6BFF715-6878-423D-B21E-5A3EF344122C}" sibTransId="{7016B51E-480F-401A-9822-2D0F0E23738E}"/>
    <dgm:cxn modelId="{26E2CE5A-5937-4AEA-A8E8-A4A8AD36C051}" type="presOf" srcId="{38DF6628-A048-45E5-A7C2-58C2B3CA35D5}" destId="{99F9A855-3891-49C7-9E72-971373C039A1}" srcOrd="0" destOrd="3" presId="urn:microsoft.com/office/officeart/2018/2/layout/IconLabelDescriptionList"/>
    <dgm:cxn modelId="{62F6E25A-6144-407E-B5CB-81BEB114378F}" type="presOf" srcId="{4294217A-86CD-4ED7-A66B-0712C9AA5D0A}" destId="{99F9A855-3891-49C7-9E72-971373C039A1}" srcOrd="0" destOrd="2" presId="urn:microsoft.com/office/officeart/2018/2/layout/IconLabelDescriptionList"/>
    <dgm:cxn modelId="{BED4BC7B-2656-4621-B72F-115042568716}" type="presOf" srcId="{2489729D-6BA3-4A3B-8A0C-8AB0D2238C0B}" destId="{20FBDE96-7140-48C6-98F0-BC69A72873FE}" srcOrd="0" destOrd="0" presId="urn:microsoft.com/office/officeart/2018/2/layout/IconLabelDescriptionList"/>
    <dgm:cxn modelId="{53CDBD8B-5B99-4C9D-AF90-0B766F56D5A3}" type="presOf" srcId="{FE488E80-2D1B-4A90-97B3-F81047085A14}" destId="{71F7E55D-89EB-4ED5-9E12-C03DBAA212AB}" srcOrd="0" destOrd="0" presId="urn:microsoft.com/office/officeart/2018/2/layout/IconLabelDescriptionList"/>
    <dgm:cxn modelId="{7DE9F09B-7C21-4897-AED7-90F84E39D2A5}" srcId="{F521FEF8-04B7-4D10-9A02-5A6F60DAC826}" destId="{FE488E80-2D1B-4A90-97B3-F81047085A14}" srcOrd="0" destOrd="0" parTransId="{378A3E97-E966-406A-BE36-CFDA8AD152C3}" sibTransId="{9E2DB219-FE45-4674-BD30-06B7ABA1C4D3}"/>
    <dgm:cxn modelId="{24C6BDA3-DC4A-463E-A939-664D6E22BF45}" srcId="{2489729D-6BA3-4A3B-8A0C-8AB0D2238C0B}" destId="{38DF6628-A048-45E5-A7C2-58C2B3CA35D5}" srcOrd="3" destOrd="0" parTransId="{34D6DB54-D806-4625-8942-FF663439E015}" sibTransId="{1D580A3D-AA11-476F-AFCF-6C92AE3A83C1}"/>
    <dgm:cxn modelId="{A7A572AA-E2D7-4C78-9064-BD0E7BFB5705}" type="presOf" srcId="{69E83789-7878-458D-8335-DD83855D6534}" destId="{99F9A855-3891-49C7-9E72-971373C039A1}" srcOrd="0" destOrd="0" presId="urn:microsoft.com/office/officeart/2018/2/layout/IconLabelDescriptionList"/>
    <dgm:cxn modelId="{1C287DAE-38E6-4C7A-8496-66E60C2972C5}" srcId="{2489729D-6BA3-4A3B-8A0C-8AB0D2238C0B}" destId="{69E83789-7878-458D-8335-DD83855D6534}" srcOrd="0" destOrd="0" parTransId="{182F4A05-0DD4-408F-BE81-46443D13E4A9}" sibTransId="{4F9342E4-1324-48F6-97C5-712C8230BD23}"/>
    <dgm:cxn modelId="{CC5EF4BA-9448-4FAD-BE34-3D8F5B4F3426}" srcId="{541F671D-4447-4363-8F5A-205B579CCFA3}" destId="{F521FEF8-04B7-4D10-9A02-5A6F60DAC826}" srcOrd="1" destOrd="0" parTransId="{71C8D8CA-1D97-4436-AA88-57C1251ADA9B}" sibTransId="{79755BEB-D5BB-40FC-A1FD-744D74BEAC4D}"/>
    <dgm:cxn modelId="{B9A893C3-5F1D-46DE-895F-F5FC03DC4DA5}" srcId="{541F671D-4447-4363-8F5A-205B579CCFA3}" destId="{2489729D-6BA3-4A3B-8A0C-8AB0D2238C0B}" srcOrd="0" destOrd="0" parTransId="{4D69100F-003D-45D8-B49F-A15CA90123CD}" sibTransId="{CD6FAF4D-26B1-473C-82E0-E29A5D8027CE}"/>
    <dgm:cxn modelId="{A78F5AC5-C4C3-4965-9461-67562FFC57B4}" type="presOf" srcId="{F521FEF8-04B7-4D10-9A02-5A6F60DAC826}" destId="{45C276D2-108B-47C4-9E0F-282A5FBF8D50}" srcOrd="0" destOrd="0" presId="urn:microsoft.com/office/officeart/2018/2/layout/IconLabelDescriptionList"/>
    <dgm:cxn modelId="{AD8867DE-EFC6-4ECD-B3AF-67E7E1E136DC}" type="presOf" srcId="{75E1BBEB-29D5-4A69-9A4D-20E791542EB1}" destId="{99F9A855-3891-49C7-9E72-971373C039A1}" srcOrd="0" destOrd="1" presId="urn:microsoft.com/office/officeart/2018/2/layout/IconLabelDescriptionList"/>
    <dgm:cxn modelId="{916B29D2-BE18-42F5-9925-39FDB75DFEBC}" type="presParOf" srcId="{880E5DE1-D5BE-436D-88B2-7BEC7652BC36}" destId="{EEB3D82F-F937-4EF6-A035-F88DBA608489}" srcOrd="0" destOrd="0" presId="urn:microsoft.com/office/officeart/2018/2/layout/IconLabelDescriptionList"/>
    <dgm:cxn modelId="{B0A28878-7C5E-4F62-8CDD-AB59D5246B6A}" type="presParOf" srcId="{EEB3D82F-F937-4EF6-A035-F88DBA608489}" destId="{5AA61E31-E61F-4541-B2A1-BCA25AC50378}" srcOrd="0" destOrd="0" presId="urn:microsoft.com/office/officeart/2018/2/layout/IconLabelDescriptionList"/>
    <dgm:cxn modelId="{B0AFEA5E-878F-4E66-8208-7B5BB9C72923}" type="presParOf" srcId="{EEB3D82F-F937-4EF6-A035-F88DBA608489}" destId="{98F45C80-05D3-4998-A471-C8D49CDA3D8E}" srcOrd="1" destOrd="0" presId="urn:microsoft.com/office/officeart/2018/2/layout/IconLabelDescriptionList"/>
    <dgm:cxn modelId="{352BF6DA-BAFA-474D-90E8-53D4261C018D}" type="presParOf" srcId="{EEB3D82F-F937-4EF6-A035-F88DBA608489}" destId="{20FBDE96-7140-48C6-98F0-BC69A72873FE}" srcOrd="2" destOrd="0" presId="urn:microsoft.com/office/officeart/2018/2/layout/IconLabelDescriptionList"/>
    <dgm:cxn modelId="{F519888D-AC8B-40E7-9FA0-217E5458A9FF}" type="presParOf" srcId="{EEB3D82F-F937-4EF6-A035-F88DBA608489}" destId="{5B83CD4F-E9A7-4881-87DD-C6ACBE0C56E7}" srcOrd="3" destOrd="0" presId="urn:microsoft.com/office/officeart/2018/2/layout/IconLabelDescriptionList"/>
    <dgm:cxn modelId="{4AFD35BB-AF45-48DA-B9CE-FB95BBA0300F}" type="presParOf" srcId="{EEB3D82F-F937-4EF6-A035-F88DBA608489}" destId="{99F9A855-3891-49C7-9E72-971373C039A1}" srcOrd="4" destOrd="0" presId="urn:microsoft.com/office/officeart/2018/2/layout/IconLabelDescriptionList"/>
    <dgm:cxn modelId="{41A8C92D-0AB2-450F-97F5-C049A5A403C8}" type="presParOf" srcId="{880E5DE1-D5BE-436D-88B2-7BEC7652BC36}" destId="{1D902B1A-BB3C-4F4B-B96C-892F543BB4F3}" srcOrd="1" destOrd="0" presId="urn:microsoft.com/office/officeart/2018/2/layout/IconLabelDescriptionList"/>
    <dgm:cxn modelId="{9C1ABFA6-E5B9-419E-95C7-6870BD62923A}" type="presParOf" srcId="{880E5DE1-D5BE-436D-88B2-7BEC7652BC36}" destId="{071C3F7F-1681-438D-A341-78753AB3AC41}" srcOrd="2" destOrd="0" presId="urn:microsoft.com/office/officeart/2018/2/layout/IconLabelDescriptionList"/>
    <dgm:cxn modelId="{5605902D-7A71-48C4-BC50-D1431F79191E}" type="presParOf" srcId="{071C3F7F-1681-438D-A341-78753AB3AC41}" destId="{44416E99-617D-452A-95AC-00D082314CC8}" srcOrd="0" destOrd="0" presId="urn:microsoft.com/office/officeart/2018/2/layout/IconLabelDescriptionList"/>
    <dgm:cxn modelId="{1426DFE5-CDFA-4008-A33B-776A3106D0FF}" type="presParOf" srcId="{071C3F7F-1681-438D-A341-78753AB3AC41}" destId="{0B8AA0F7-47CC-494D-AC6E-4965450396CA}" srcOrd="1" destOrd="0" presId="urn:microsoft.com/office/officeart/2018/2/layout/IconLabelDescriptionList"/>
    <dgm:cxn modelId="{C19BC67A-8E90-486F-A5B5-10327BA74B52}" type="presParOf" srcId="{071C3F7F-1681-438D-A341-78753AB3AC41}" destId="{45C276D2-108B-47C4-9E0F-282A5FBF8D50}" srcOrd="2" destOrd="0" presId="urn:microsoft.com/office/officeart/2018/2/layout/IconLabelDescriptionList"/>
    <dgm:cxn modelId="{71DBA801-1875-49F4-B5CA-543E6CDCC7D6}" type="presParOf" srcId="{071C3F7F-1681-438D-A341-78753AB3AC41}" destId="{842D5364-8FFE-4C88-AA6C-749294680B1C}" srcOrd="3" destOrd="0" presId="urn:microsoft.com/office/officeart/2018/2/layout/IconLabelDescriptionList"/>
    <dgm:cxn modelId="{F22336A4-CEE7-4055-8928-7447853A2D2A}" type="presParOf" srcId="{071C3F7F-1681-438D-A341-78753AB3AC41}" destId="{71F7E55D-89EB-4ED5-9E12-C03DBAA212AB}" srcOrd="4" destOrd="0" presId="urn:microsoft.com/office/officeart/2018/2/layout/IconLabelDescription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56303D-B3D6-4C8C-84DA-6B82F8955847}" type="doc">
      <dgm:prSet loTypeId="urn:microsoft.com/office/officeart/2008/layout/SquareAccent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08D8206-4381-4F90-A316-E5CE98D22239}">
      <dgm:prSet/>
      <dgm:spPr/>
      <dgm:t>
        <a:bodyPr/>
        <a:lstStyle/>
        <a:p>
          <a:r>
            <a:rPr lang="en-US" b="1" dirty="0"/>
            <a:t>Introduction to Contextual Bandit</a:t>
          </a:r>
          <a:endParaRPr lang="el-GR" dirty="0"/>
        </a:p>
      </dgm:t>
    </dgm:pt>
    <dgm:pt modelId="{791963B5-CE2C-4D3E-8248-194871A13F42}" type="parTrans" cxnId="{9DCE78D1-5FD3-47CE-BC61-42943D436237}">
      <dgm:prSet/>
      <dgm:spPr/>
      <dgm:t>
        <a:bodyPr/>
        <a:lstStyle/>
        <a:p>
          <a:endParaRPr lang="el-GR"/>
        </a:p>
      </dgm:t>
    </dgm:pt>
    <dgm:pt modelId="{141EE3D5-E308-489D-BC6F-F65C1E01447E}" type="sibTrans" cxnId="{9DCE78D1-5FD3-47CE-BC61-42943D436237}">
      <dgm:prSet/>
      <dgm:spPr/>
      <dgm:t>
        <a:bodyPr/>
        <a:lstStyle/>
        <a:p>
          <a:endParaRPr lang="el-GR"/>
        </a:p>
      </dgm:t>
    </dgm:pt>
    <dgm:pt modelId="{11BF4FEC-022D-420A-86DB-DD6E573B4B90}">
      <dgm:prSet/>
      <dgm:spPr/>
      <dgm:t>
        <a:bodyPr/>
        <a:lstStyle/>
        <a:p>
          <a:r>
            <a:rPr lang="en-US" dirty="0"/>
            <a:t>Extension of supervised learning</a:t>
          </a:r>
          <a:endParaRPr lang="el-GR" dirty="0"/>
        </a:p>
      </dgm:t>
    </dgm:pt>
    <dgm:pt modelId="{7B3BBFD5-C180-4B57-B069-FF5BB22AA146}" type="parTrans" cxnId="{3A586266-B36D-4259-A890-E79AB61F14C2}">
      <dgm:prSet/>
      <dgm:spPr/>
      <dgm:t>
        <a:bodyPr/>
        <a:lstStyle/>
        <a:p>
          <a:endParaRPr lang="el-GR"/>
        </a:p>
      </dgm:t>
    </dgm:pt>
    <dgm:pt modelId="{873AAFAB-791B-4209-B578-2AC018C9D255}" type="sibTrans" cxnId="{3A586266-B36D-4259-A890-E79AB61F14C2}">
      <dgm:prSet/>
      <dgm:spPr/>
      <dgm:t>
        <a:bodyPr/>
        <a:lstStyle/>
        <a:p>
          <a:endParaRPr lang="el-GR"/>
        </a:p>
      </dgm:t>
    </dgm:pt>
    <dgm:pt modelId="{C692306E-38BB-4650-89B5-710C816BEE6F}">
      <dgm:prSet/>
      <dgm:spPr/>
      <dgm:t>
        <a:bodyPr/>
        <a:lstStyle/>
        <a:p>
          <a:r>
            <a:rPr lang="en-US" dirty="0"/>
            <a:t>For problems where enumeration is impractical</a:t>
          </a:r>
          <a:endParaRPr lang="el-GR" dirty="0"/>
        </a:p>
      </dgm:t>
    </dgm:pt>
    <dgm:pt modelId="{1AE3FAD6-024D-4B67-A9C6-C1FA81F87789}" type="parTrans" cxnId="{F088763E-8A23-4C2F-A02C-C105DC86E3A0}">
      <dgm:prSet/>
      <dgm:spPr/>
      <dgm:t>
        <a:bodyPr/>
        <a:lstStyle/>
        <a:p>
          <a:endParaRPr lang="el-GR"/>
        </a:p>
      </dgm:t>
    </dgm:pt>
    <dgm:pt modelId="{CF102FF0-F4C1-48C3-A964-7BDE3051CC27}" type="sibTrans" cxnId="{F088763E-8A23-4C2F-A02C-C105DC86E3A0}">
      <dgm:prSet/>
      <dgm:spPr/>
      <dgm:t>
        <a:bodyPr/>
        <a:lstStyle/>
        <a:p>
          <a:endParaRPr lang="el-GR"/>
        </a:p>
      </dgm:t>
    </dgm:pt>
    <dgm:pt modelId="{3176AEA0-2697-4B36-BCD8-104791E96912}">
      <dgm:prSet/>
      <dgm:spPr/>
      <dgm:t>
        <a:bodyPr/>
        <a:lstStyle/>
        <a:p>
          <a:r>
            <a:rPr lang="en-US" dirty="0"/>
            <a:t>Evaluates only actions made by the learning algorithm</a:t>
          </a:r>
          <a:endParaRPr lang="el-GR" dirty="0"/>
        </a:p>
      </dgm:t>
    </dgm:pt>
    <dgm:pt modelId="{5941F963-CDB1-443A-8384-50AF9B1746E7}" type="parTrans" cxnId="{BACA4FC7-A40F-48F4-8137-D5BE5807DC70}">
      <dgm:prSet/>
      <dgm:spPr/>
      <dgm:t>
        <a:bodyPr/>
        <a:lstStyle/>
        <a:p>
          <a:endParaRPr lang="el-GR"/>
        </a:p>
      </dgm:t>
    </dgm:pt>
    <dgm:pt modelId="{29C8434F-7921-4DDE-A3EA-DB78242DC3C3}" type="sibTrans" cxnId="{BACA4FC7-A40F-48F4-8137-D5BE5807DC70}">
      <dgm:prSet/>
      <dgm:spPr/>
      <dgm:t>
        <a:bodyPr/>
        <a:lstStyle/>
        <a:p>
          <a:endParaRPr lang="el-GR"/>
        </a:p>
      </dgm:t>
    </dgm:pt>
    <dgm:pt modelId="{C5ED36D6-6989-4B6C-9B47-5568A93992F4}" type="pres">
      <dgm:prSet presAssocID="{0F56303D-B3D6-4C8C-84DA-6B82F8955847}" presName="layout" presStyleCnt="0">
        <dgm:presLayoutVars>
          <dgm:chMax/>
          <dgm:chPref/>
          <dgm:dir/>
          <dgm:resizeHandles/>
        </dgm:presLayoutVars>
      </dgm:prSet>
      <dgm:spPr/>
    </dgm:pt>
    <dgm:pt modelId="{ADD9FB15-A1FF-4CF2-9D0E-C0F774E8191C}" type="pres">
      <dgm:prSet presAssocID="{F08D8206-4381-4F90-A316-E5CE98D22239}" presName="root" presStyleCnt="0">
        <dgm:presLayoutVars>
          <dgm:chMax/>
          <dgm:chPref/>
        </dgm:presLayoutVars>
      </dgm:prSet>
      <dgm:spPr/>
    </dgm:pt>
    <dgm:pt modelId="{EB9CAE00-B063-40B8-AA0D-640F15E24199}" type="pres">
      <dgm:prSet presAssocID="{F08D8206-4381-4F90-A316-E5CE98D22239}" presName="rootComposite" presStyleCnt="0">
        <dgm:presLayoutVars/>
      </dgm:prSet>
      <dgm:spPr/>
    </dgm:pt>
    <dgm:pt modelId="{19C91C05-DF66-4034-BF09-82C03D8E0994}" type="pres">
      <dgm:prSet presAssocID="{F08D8206-4381-4F90-A316-E5CE98D22239}" presName="ParentAccent" presStyleLbl="alignNode1" presStyleIdx="0" presStyleCnt="1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9A5C0519-7F0E-4267-850D-26829791CFEF}" type="pres">
      <dgm:prSet presAssocID="{F08D8206-4381-4F90-A316-E5CE98D22239}" presName="ParentSmallAccent" presStyleLbl="fgAcc1" presStyleIdx="0" presStyleCnt="1" custLinFactX="600000" custLinFactNeighborX="644549" custLinFactNeighborY="48583"/>
      <dgm:spPr/>
    </dgm:pt>
    <dgm:pt modelId="{A4D74AE3-C199-43AE-B6CF-8AAB68B20A33}" type="pres">
      <dgm:prSet presAssocID="{F08D8206-4381-4F90-A316-E5CE98D22239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B2C7E2F8-99F3-4DA4-84C3-58FF55ED05AB}" type="pres">
      <dgm:prSet presAssocID="{F08D8206-4381-4F90-A316-E5CE98D22239}" presName="childShape" presStyleCnt="0">
        <dgm:presLayoutVars>
          <dgm:chMax val="0"/>
          <dgm:chPref val="0"/>
        </dgm:presLayoutVars>
      </dgm:prSet>
      <dgm:spPr/>
    </dgm:pt>
    <dgm:pt modelId="{03B59C6E-EF1A-4AB6-9932-5E6BC0A16EEC}" type="pres">
      <dgm:prSet presAssocID="{11BF4FEC-022D-420A-86DB-DD6E573B4B90}" presName="childComposite" presStyleCnt="0">
        <dgm:presLayoutVars>
          <dgm:chMax val="0"/>
          <dgm:chPref val="0"/>
        </dgm:presLayoutVars>
      </dgm:prSet>
      <dgm:spPr/>
    </dgm:pt>
    <dgm:pt modelId="{5F99DFD8-3171-405C-93E5-0436935FD39E}" type="pres">
      <dgm:prSet presAssocID="{11BF4FEC-022D-420A-86DB-DD6E573B4B90}" presName="ChildAccent" presStyleLbl="solidFgAcc1" presStyleIdx="0" presStyleCnt="3"/>
      <dgm:spPr/>
    </dgm:pt>
    <dgm:pt modelId="{1A342671-CD1A-4DD5-A155-521C76BD6D95}" type="pres">
      <dgm:prSet presAssocID="{11BF4FEC-022D-420A-86DB-DD6E573B4B90}" presName="Child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4FB8C84-051D-4FBC-A15A-8F94924F3B47}" type="pres">
      <dgm:prSet presAssocID="{C692306E-38BB-4650-89B5-710C816BEE6F}" presName="childComposite" presStyleCnt="0">
        <dgm:presLayoutVars>
          <dgm:chMax val="0"/>
          <dgm:chPref val="0"/>
        </dgm:presLayoutVars>
      </dgm:prSet>
      <dgm:spPr/>
    </dgm:pt>
    <dgm:pt modelId="{0D189F21-0C16-4A16-BD6D-24B40A33D89A}" type="pres">
      <dgm:prSet presAssocID="{C692306E-38BB-4650-89B5-710C816BEE6F}" presName="ChildAccent" presStyleLbl="solidFgAcc1" presStyleIdx="1" presStyleCnt="3"/>
      <dgm:spPr/>
    </dgm:pt>
    <dgm:pt modelId="{72B49931-FC1C-4C42-8856-BFC93EE0249B}" type="pres">
      <dgm:prSet presAssocID="{C692306E-38BB-4650-89B5-710C816BEE6F}" presName="Child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5F3DF80-7FBB-4C7E-9B24-6C56E8A5CA1A}" type="pres">
      <dgm:prSet presAssocID="{3176AEA0-2697-4B36-BCD8-104791E96912}" presName="childComposite" presStyleCnt="0">
        <dgm:presLayoutVars>
          <dgm:chMax val="0"/>
          <dgm:chPref val="0"/>
        </dgm:presLayoutVars>
      </dgm:prSet>
      <dgm:spPr/>
    </dgm:pt>
    <dgm:pt modelId="{35028DB0-0CB0-4917-9D6A-9EF4ABB6299F}" type="pres">
      <dgm:prSet presAssocID="{3176AEA0-2697-4B36-BCD8-104791E96912}" presName="ChildAccent" presStyleLbl="solidFgAcc1" presStyleIdx="2" presStyleCnt="3"/>
      <dgm:spPr/>
    </dgm:pt>
    <dgm:pt modelId="{BEAF54D4-4165-4B1A-AB40-2C5BB80915AE}" type="pres">
      <dgm:prSet presAssocID="{3176AEA0-2697-4B36-BCD8-104791E96912}" presName="Child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088763E-8A23-4C2F-A02C-C105DC86E3A0}" srcId="{F08D8206-4381-4F90-A316-E5CE98D22239}" destId="{C692306E-38BB-4650-89B5-710C816BEE6F}" srcOrd="1" destOrd="0" parTransId="{1AE3FAD6-024D-4B67-A9C6-C1FA81F87789}" sibTransId="{CF102FF0-F4C1-48C3-A964-7BDE3051CC27}"/>
    <dgm:cxn modelId="{4870BD53-8D23-4348-9573-738BE11456BE}" type="presOf" srcId="{C692306E-38BB-4650-89B5-710C816BEE6F}" destId="{72B49931-FC1C-4C42-8856-BFC93EE0249B}" srcOrd="0" destOrd="0" presId="urn:microsoft.com/office/officeart/2008/layout/SquareAccentList"/>
    <dgm:cxn modelId="{3A586266-B36D-4259-A890-E79AB61F14C2}" srcId="{F08D8206-4381-4F90-A316-E5CE98D22239}" destId="{11BF4FEC-022D-420A-86DB-DD6E573B4B90}" srcOrd="0" destOrd="0" parTransId="{7B3BBFD5-C180-4B57-B069-FF5BB22AA146}" sibTransId="{873AAFAB-791B-4209-B578-2AC018C9D255}"/>
    <dgm:cxn modelId="{56135CA0-813B-4892-AD9A-1487FDCDCE01}" type="presOf" srcId="{3176AEA0-2697-4B36-BCD8-104791E96912}" destId="{BEAF54D4-4165-4B1A-AB40-2C5BB80915AE}" srcOrd="0" destOrd="0" presId="urn:microsoft.com/office/officeart/2008/layout/SquareAccentList"/>
    <dgm:cxn modelId="{BACA4FC7-A40F-48F4-8137-D5BE5807DC70}" srcId="{F08D8206-4381-4F90-A316-E5CE98D22239}" destId="{3176AEA0-2697-4B36-BCD8-104791E96912}" srcOrd="2" destOrd="0" parTransId="{5941F963-CDB1-443A-8384-50AF9B1746E7}" sibTransId="{29C8434F-7921-4DDE-A3EA-DB78242DC3C3}"/>
    <dgm:cxn modelId="{0D3164CF-3DE0-4AFE-8EA2-A32E5D3ADFFD}" type="presOf" srcId="{F08D8206-4381-4F90-A316-E5CE98D22239}" destId="{A4D74AE3-C199-43AE-B6CF-8AAB68B20A33}" srcOrd="0" destOrd="0" presId="urn:microsoft.com/office/officeart/2008/layout/SquareAccentList"/>
    <dgm:cxn modelId="{87BC8ECF-3C59-435E-8E78-AE6F72FB930F}" type="presOf" srcId="{11BF4FEC-022D-420A-86DB-DD6E573B4B90}" destId="{1A342671-CD1A-4DD5-A155-521C76BD6D95}" srcOrd="0" destOrd="0" presId="urn:microsoft.com/office/officeart/2008/layout/SquareAccentList"/>
    <dgm:cxn modelId="{9DCE78D1-5FD3-47CE-BC61-42943D436237}" srcId="{0F56303D-B3D6-4C8C-84DA-6B82F8955847}" destId="{F08D8206-4381-4F90-A316-E5CE98D22239}" srcOrd="0" destOrd="0" parTransId="{791963B5-CE2C-4D3E-8248-194871A13F42}" sibTransId="{141EE3D5-E308-489D-BC6F-F65C1E01447E}"/>
    <dgm:cxn modelId="{E8A84FE3-62E3-4A50-B167-05361DE4451F}" type="presOf" srcId="{0F56303D-B3D6-4C8C-84DA-6B82F8955847}" destId="{C5ED36D6-6989-4B6C-9B47-5568A93992F4}" srcOrd="0" destOrd="0" presId="urn:microsoft.com/office/officeart/2008/layout/SquareAccentList"/>
    <dgm:cxn modelId="{EDCF5344-F50B-4E1C-9F45-8668193FB8B0}" type="presParOf" srcId="{C5ED36D6-6989-4B6C-9B47-5568A93992F4}" destId="{ADD9FB15-A1FF-4CF2-9D0E-C0F774E8191C}" srcOrd="0" destOrd="0" presId="urn:microsoft.com/office/officeart/2008/layout/SquareAccentList"/>
    <dgm:cxn modelId="{28B219A6-1996-4FB5-8EA6-392101577E1D}" type="presParOf" srcId="{ADD9FB15-A1FF-4CF2-9D0E-C0F774E8191C}" destId="{EB9CAE00-B063-40B8-AA0D-640F15E24199}" srcOrd="0" destOrd="0" presId="urn:microsoft.com/office/officeart/2008/layout/SquareAccentList"/>
    <dgm:cxn modelId="{91DD4924-2615-4CA2-A4A7-A6FF704D50F9}" type="presParOf" srcId="{EB9CAE00-B063-40B8-AA0D-640F15E24199}" destId="{19C91C05-DF66-4034-BF09-82C03D8E0994}" srcOrd="0" destOrd="0" presId="urn:microsoft.com/office/officeart/2008/layout/SquareAccentList"/>
    <dgm:cxn modelId="{2D97E598-B346-4CBC-BF09-F52D25CA0F35}" type="presParOf" srcId="{EB9CAE00-B063-40B8-AA0D-640F15E24199}" destId="{9A5C0519-7F0E-4267-850D-26829791CFEF}" srcOrd="1" destOrd="0" presId="urn:microsoft.com/office/officeart/2008/layout/SquareAccentList"/>
    <dgm:cxn modelId="{6CEA59E8-C6C6-4F79-84A1-805A3026554D}" type="presParOf" srcId="{EB9CAE00-B063-40B8-AA0D-640F15E24199}" destId="{A4D74AE3-C199-43AE-B6CF-8AAB68B20A33}" srcOrd="2" destOrd="0" presId="urn:microsoft.com/office/officeart/2008/layout/SquareAccentList"/>
    <dgm:cxn modelId="{0D0A1329-9060-4B1A-88F0-41236510EF14}" type="presParOf" srcId="{ADD9FB15-A1FF-4CF2-9D0E-C0F774E8191C}" destId="{B2C7E2F8-99F3-4DA4-84C3-58FF55ED05AB}" srcOrd="1" destOrd="0" presId="urn:microsoft.com/office/officeart/2008/layout/SquareAccentList"/>
    <dgm:cxn modelId="{A85DE3DB-0B09-430F-9CE4-0383065EA5E7}" type="presParOf" srcId="{B2C7E2F8-99F3-4DA4-84C3-58FF55ED05AB}" destId="{03B59C6E-EF1A-4AB6-9932-5E6BC0A16EEC}" srcOrd="0" destOrd="0" presId="urn:microsoft.com/office/officeart/2008/layout/SquareAccentList"/>
    <dgm:cxn modelId="{F0C70F2C-0609-41B7-B216-02E8C081D57F}" type="presParOf" srcId="{03B59C6E-EF1A-4AB6-9932-5E6BC0A16EEC}" destId="{5F99DFD8-3171-405C-93E5-0436935FD39E}" srcOrd="0" destOrd="0" presId="urn:microsoft.com/office/officeart/2008/layout/SquareAccentList"/>
    <dgm:cxn modelId="{E4B39143-9AC3-4A46-9F6F-655A4311BB54}" type="presParOf" srcId="{03B59C6E-EF1A-4AB6-9932-5E6BC0A16EEC}" destId="{1A342671-CD1A-4DD5-A155-521C76BD6D95}" srcOrd="1" destOrd="0" presId="urn:microsoft.com/office/officeart/2008/layout/SquareAccentList"/>
    <dgm:cxn modelId="{693B6979-805D-4EBE-88E1-D64D12DBC472}" type="presParOf" srcId="{B2C7E2F8-99F3-4DA4-84C3-58FF55ED05AB}" destId="{94FB8C84-051D-4FBC-A15A-8F94924F3B47}" srcOrd="1" destOrd="0" presId="urn:microsoft.com/office/officeart/2008/layout/SquareAccentList"/>
    <dgm:cxn modelId="{81EBA521-C8B3-4B44-828E-A17DD253B9D0}" type="presParOf" srcId="{94FB8C84-051D-4FBC-A15A-8F94924F3B47}" destId="{0D189F21-0C16-4A16-BD6D-24B40A33D89A}" srcOrd="0" destOrd="0" presId="urn:microsoft.com/office/officeart/2008/layout/SquareAccentList"/>
    <dgm:cxn modelId="{2F568B3D-7A25-4A33-96DA-893DFB4E7F5E}" type="presParOf" srcId="{94FB8C84-051D-4FBC-A15A-8F94924F3B47}" destId="{72B49931-FC1C-4C42-8856-BFC93EE0249B}" srcOrd="1" destOrd="0" presId="urn:microsoft.com/office/officeart/2008/layout/SquareAccentList"/>
    <dgm:cxn modelId="{85FDF99E-B10F-47F7-8382-33406BE3082D}" type="presParOf" srcId="{B2C7E2F8-99F3-4DA4-84C3-58FF55ED05AB}" destId="{45F3DF80-7FBB-4C7E-9B24-6C56E8A5CA1A}" srcOrd="2" destOrd="0" presId="urn:microsoft.com/office/officeart/2008/layout/SquareAccentList"/>
    <dgm:cxn modelId="{B1941C6D-050B-48EA-847D-FE67E77B5ABE}" type="presParOf" srcId="{45F3DF80-7FBB-4C7E-9B24-6C56E8A5CA1A}" destId="{35028DB0-0CB0-4917-9D6A-9EF4ABB6299F}" srcOrd="0" destOrd="0" presId="urn:microsoft.com/office/officeart/2008/layout/SquareAccentList"/>
    <dgm:cxn modelId="{C4401A79-4A45-4776-99B8-12863DD25D11}" type="presParOf" srcId="{45F3DF80-7FBB-4C7E-9B24-6C56E8A5CA1A}" destId="{BEAF54D4-4165-4B1A-AB40-2C5BB80915A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AD9E4-5F0D-4CE9-B73F-615CEC119918}">
      <dsp:nvSpPr>
        <dsp:cNvPr id="0" name=""/>
        <dsp:cNvSpPr/>
      </dsp:nvSpPr>
      <dsp:spPr>
        <a:xfrm>
          <a:off x="1105" y="1049359"/>
          <a:ext cx="2446786" cy="1590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Are build for all users/scenarios</a:t>
          </a:r>
          <a:endParaRPr lang="el-GR" sz="1800" kern="1200" dirty="0"/>
        </a:p>
      </dsp:txBody>
      <dsp:txXfrm>
        <a:off x="78742" y="1126996"/>
        <a:ext cx="2291512" cy="1435137"/>
      </dsp:txXfrm>
    </dsp:sp>
    <dsp:sp modelId="{1A4A27DD-6C81-48C7-A081-1470FA1BD461}">
      <dsp:nvSpPr>
        <dsp:cNvPr id="0" name=""/>
        <dsp:cNvSpPr/>
      </dsp:nvSpPr>
      <dsp:spPr>
        <a:xfrm>
          <a:off x="1224498" y="494028"/>
          <a:ext cx="2701073" cy="2701073"/>
        </a:xfrm>
        <a:custGeom>
          <a:avLst/>
          <a:gdLst/>
          <a:ahLst/>
          <a:cxnLst/>
          <a:rect l="0" t="0" r="0" b="0"/>
          <a:pathLst>
            <a:path>
              <a:moveTo>
                <a:pt x="271930" y="537789"/>
              </a:moveTo>
              <a:arcTo wR="1350536" hR="1350536" stAng="13019917" swAng="636016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ACCDE-53C2-4849-ADCD-A3557FD2D841}">
      <dsp:nvSpPr>
        <dsp:cNvPr id="0" name=""/>
        <dsp:cNvSpPr/>
      </dsp:nvSpPr>
      <dsp:spPr>
        <a:xfrm>
          <a:off x="2702178" y="1049359"/>
          <a:ext cx="2446786" cy="15904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Generic benchmarking doesn’t represent real customer workloads</a:t>
          </a:r>
          <a:endParaRPr lang="el-GR" sz="1800" kern="1200" dirty="0"/>
        </a:p>
      </dsp:txBody>
      <dsp:txXfrm>
        <a:off x="2779815" y="1126996"/>
        <a:ext cx="2291512" cy="1435137"/>
      </dsp:txXfrm>
    </dsp:sp>
    <dsp:sp modelId="{41A1F479-6B02-47D2-A2D3-C021D3BB1660}">
      <dsp:nvSpPr>
        <dsp:cNvPr id="0" name=""/>
        <dsp:cNvSpPr/>
      </dsp:nvSpPr>
      <dsp:spPr>
        <a:xfrm>
          <a:off x="1224498" y="494028"/>
          <a:ext cx="2701073" cy="2701073"/>
        </a:xfrm>
        <a:custGeom>
          <a:avLst/>
          <a:gdLst/>
          <a:ahLst/>
          <a:cxnLst/>
          <a:rect l="0" t="0" r="0" b="0"/>
          <a:pathLst>
            <a:path>
              <a:moveTo>
                <a:pt x="2429142" y="2163283"/>
              </a:moveTo>
              <a:arcTo wR="1350536" hR="1350536" stAng="2219917" swAng="6360165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CB1BD-B343-472A-8974-C4F99CDD4E3F}">
      <dsp:nvSpPr>
        <dsp:cNvPr id="0" name=""/>
        <dsp:cNvSpPr/>
      </dsp:nvSpPr>
      <dsp:spPr>
        <a:xfrm rot="5400000">
          <a:off x="-258966" y="262978"/>
          <a:ext cx="1726443" cy="120851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Job Span generation</a:t>
          </a:r>
          <a:endParaRPr lang="el-GR" sz="1800" kern="1200" dirty="0"/>
        </a:p>
      </dsp:txBody>
      <dsp:txXfrm rot="-5400000">
        <a:off x="1" y="608266"/>
        <a:ext cx="1208510" cy="517933"/>
      </dsp:txXfrm>
    </dsp:sp>
    <dsp:sp modelId="{2046C06C-C846-4DF9-877B-5F77C53B92A8}">
      <dsp:nvSpPr>
        <dsp:cNvPr id="0" name=""/>
        <dsp:cNvSpPr/>
      </dsp:nvSpPr>
      <dsp:spPr>
        <a:xfrm rot="5400000">
          <a:off x="4719409" y="-3506886"/>
          <a:ext cx="1122778" cy="8144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The span algorithm implements an heuristics search whereby only new rules having effect on the final plan can be discovered.</a:t>
          </a:r>
          <a:endParaRPr lang="el-GR" sz="2000" kern="1200" dirty="0"/>
        </a:p>
      </dsp:txBody>
      <dsp:txXfrm rot="-5400000">
        <a:off x="1208511" y="58822"/>
        <a:ext cx="8089765" cy="1013158"/>
      </dsp:txXfrm>
    </dsp:sp>
    <dsp:sp modelId="{DEB9372E-A1D5-4307-9B1D-4483369A5A78}">
      <dsp:nvSpPr>
        <dsp:cNvPr id="0" name=""/>
        <dsp:cNvSpPr/>
      </dsp:nvSpPr>
      <dsp:spPr>
        <a:xfrm rot="5400000">
          <a:off x="-258966" y="1796838"/>
          <a:ext cx="1726443" cy="1208510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Feature Aggregation</a:t>
          </a:r>
          <a:endParaRPr lang="el-GR" sz="1800" kern="1200"/>
        </a:p>
      </dsp:txBody>
      <dsp:txXfrm rot="-5400000">
        <a:off x="1" y="2142126"/>
        <a:ext cx="1208510" cy="517933"/>
      </dsp:txXfrm>
    </dsp:sp>
    <dsp:sp modelId="{F338D8BB-C32F-4A98-99CF-796563BA797D}">
      <dsp:nvSpPr>
        <dsp:cNvPr id="0" name=""/>
        <dsp:cNvSpPr/>
      </dsp:nvSpPr>
      <dsp:spPr>
        <a:xfrm rot="5400000">
          <a:off x="4719704" y="-1973321"/>
          <a:ext cx="1122188" cy="8144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Each job executes a script which can contain one or more queries.</a:t>
          </a:r>
          <a:endParaRPr lang="el-GR" sz="2000" kern="1200" dirty="0"/>
        </a:p>
      </dsp:txBody>
      <dsp:txXfrm rot="-5400000">
        <a:off x="1208511" y="1592653"/>
        <a:ext cx="8089794" cy="1012626"/>
      </dsp:txXfrm>
    </dsp:sp>
    <dsp:sp modelId="{768FCCF9-0A3E-4294-AAB2-ED4006FEAE32}">
      <dsp:nvSpPr>
        <dsp:cNvPr id="0" name=""/>
        <dsp:cNvSpPr/>
      </dsp:nvSpPr>
      <dsp:spPr>
        <a:xfrm rot="5400000">
          <a:off x="-258966" y="3330698"/>
          <a:ext cx="1726443" cy="120851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Example Features:</a:t>
          </a:r>
          <a:endParaRPr lang="el-GR" sz="1800" kern="1200"/>
        </a:p>
      </dsp:txBody>
      <dsp:txXfrm rot="-5400000">
        <a:off x="1" y="3675986"/>
        <a:ext cx="1208510" cy="517933"/>
      </dsp:txXfrm>
    </dsp:sp>
    <dsp:sp modelId="{C29660C5-8766-415A-80A5-419826A58BB0}">
      <dsp:nvSpPr>
        <dsp:cNvPr id="0" name=""/>
        <dsp:cNvSpPr/>
      </dsp:nvSpPr>
      <dsp:spPr>
        <a:xfrm rot="5400000">
          <a:off x="4719704" y="-439462"/>
          <a:ext cx="1122188" cy="81445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PN hours, latency, total containers used</a:t>
          </a:r>
          <a:endParaRPr lang="el-GR" sz="2000" kern="1200" dirty="0"/>
        </a:p>
      </dsp:txBody>
      <dsp:txXfrm rot="-5400000">
        <a:off x="1208511" y="3126512"/>
        <a:ext cx="8089794" cy="10126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BBACB-1D4A-AE40-8992-F7B3A1D6F8D0}">
      <dsp:nvSpPr>
        <dsp:cNvPr id="0" name=""/>
        <dsp:cNvSpPr/>
      </dsp:nvSpPr>
      <dsp:spPr>
        <a:xfrm>
          <a:off x="50" y="139505"/>
          <a:ext cx="4814631" cy="1424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i="0" kern="1200"/>
            <a:t>Research to practice trade-offs</a:t>
          </a:r>
          <a:endParaRPr lang="en-CY" sz="3900" kern="1200"/>
        </a:p>
      </dsp:txBody>
      <dsp:txXfrm>
        <a:off x="50" y="139505"/>
        <a:ext cx="4814631" cy="1424194"/>
      </dsp:txXfrm>
    </dsp:sp>
    <dsp:sp modelId="{37E0289B-C6BA-EA42-B948-987E07BE7810}">
      <dsp:nvSpPr>
        <dsp:cNvPr id="0" name=""/>
        <dsp:cNvSpPr/>
      </dsp:nvSpPr>
      <dsp:spPr>
        <a:xfrm>
          <a:off x="50" y="1563700"/>
          <a:ext cx="4814631" cy="2729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900" b="0" i="0" kern="1200" dirty="0"/>
            <a:t>Generating new rules configurations requires large resources</a:t>
          </a:r>
          <a:endParaRPr lang="en-CY" sz="3900" kern="1200" dirty="0"/>
        </a:p>
      </dsp:txBody>
      <dsp:txXfrm>
        <a:off x="50" y="1563700"/>
        <a:ext cx="4814631" cy="2729902"/>
      </dsp:txXfrm>
    </dsp:sp>
    <dsp:sp modelId="{BDAD8275-0747-4B4A-B905-0F739B59CD8C}">
      <dsp:nvSpPr>
        <dsp:cNvPr id="0" name=""/>
        <dsp:cNvSpPr/>
      </dsp:nvSpPr>
      <dsp:spPr>
        <a:xfrm>
          <a:off x="5488730" y="139505"/>
          <a:ext cx="4814631" cy="14241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i="0" kern="1200"/>
            <a:t>Simplicity first</a:t>
          </a:r>
          <a:endParaRPr lang="en-CY" sz="3900" kern="1200"/>
        </a:p>
      </dsp:txBody>
      <dsp:txXfrm>
        <a:off x="5488730" y="139505"/>
        <a:ext cx="4814631" cy="1424194"/>
      </dsp:txXfrm>
    </dsp:sp>
    <dsp:sp modelId="{A5178A13-4616-8046-B0C1-C498863FF5A6}">
      <dsp:nvSpPr>
        <dsp:cNvPr id="0" name=""/>
        <dsp:cNvSpPr/>
      </dsp:nvSpPr>
      <dsp:spPr>
        <a:xfrm>
          <a:off x="5488730" y="1563700"/>
          <a:ext cx="4814631" cy="27299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026" tIns="208026" rIns="277368" bIns="312039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900" b="0" i="0" kern="1200" dirty="0"/>
            <a:t>Arbitrary complex rule configurations difficult to debug</a:t>
          </a:r>
          <a:endParaRPr lang="en-CY" sz="3900" kern="1200" dirty="0"/>
        </a:p>
      </dsp:txBody>
      <dsp:txXfrm>
        <a:off x="5488730" y="1563700"/>
        <a:ext cx="4814631" cy="27299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9D91-82DD-8D41-8FB6-6A879E3EF265}">
      <dsp:nvSpPr>
        <dsp:cNvPr id="0" name=""/>
        <dsp:cNvSpPr/>
      </dsp:nvSpPr>
      <dsp:spPr>
        <a:xfrm>
          <a:off x="2250836" y="1559"/>
          <a:ext cx="4971753" cy="1029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QO-Advisor introduced </a:t>
          </a:r>
          <a:endParaRPr lang="en-CY" sz="2700" kern="1200" dirty="0"/>
        </a:p>
      </dsp:txBody>
      <dsp:txXfrm>
        <a:off x="2301073" y="51796"/>
        <a:ext cx="4871279" cy="928638"/>
      </dsp:txXfrm>
    </dsp:sp>
    <dsp:sp modelId="{9086610A-60AB-9947-B58A-EBC45B8418E7}">
      <dsp:nvSpPr>
        <dsp:cNvPr id="0" name=""/>
        <dsp:cNvSpPr/>
      </dsp:nvSpPr>
      <dsp:spPr>
        <a:xfrm>
          <a:off x="2250836" y="1082126"/>
          <a:ext cx="4999884" cy="1029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Improved query optimization in SCOPE</a:t>
          </a:r>
          <a:endParaRPr lang="en-CY" sz="2700" kern="1200" dirty="0"/>
        </a:p>
      </dsp:txBody>
      <dsp:txXfrm>
        <a:off x="2301073" y="1132363"/>
        <a:ext cx="4899410" cy="928638"/>
      </dsp:txXfrm>
    </dsp:sp>
    <dsp:sp modelId="{702D9912-7DCF-9F4B-9419-E8EB5A7E4E1D}">
      <dsp:nvSpPr>
        <dsp:cNvPr id="0" name=""/>
        <dsp:cNvSpPr/>
      </dsp:nvSpPr>
      <dsp:spPr>
        <a:xfrm>
          <a:off x="2250836" y="2162694"/>
          <a:ext cx="5028016" cy="1029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b="0" i="0" kern="1200" dirty="0"/>
            <a:t>Runs offline daily and deployed across production SCOPE clusters</a:t>
          </a:r>
          <a:endParaRPr lang="en-CY" sz="2700" kern="1200" dirty="0"/>
        </a:p>
      </dsp:txBody>
      <dsp:txXfrm>
        <a:off x="2301073" y="2212931"/>
        <a:ext cx="4927542" cy="928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A9480D-51A7-4272-B4FB-75EC457198A5}">
      <dsp:nvSpPr>
        <dsp:cNvPr id="0" name=""/>
        <dsp:cNvSpPr/>
      </dsp:nvSpPr>
      <dsp:spPr>
        <a:xfrm>
          <a:off x="0" y="6526"/>
          <a:ext cx="62498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 dirty="0"/>
            <a:t>Neo</a:t>
          </a:r>
          <a:endParaRPr lang="el-GR" sz="2800" kern="1200" dirty="0"/>
        </a:p>
      </dsp:txBody>
      <dsp:txXfrm>
        <a:off x="32784" y="39310"/>
        <a:ext cx="6184239" cy="606012"/>
      </dsp:txXfrm>
    </dsp:sp>
    <dsp:sp modelId="{A72474F6-4B2F-42B5-B381-9652A92DC54B}">
      <dsp:nvSpPr>
        <dsp:cNvPr id="0" name=""/>
        <dsp:cNvSpPr/>
      </dsp:nvSpPr>
      <dsp:spPr>
        <a:xfrm>
          <a:off x="0" y="678106"/>
          <a:ext cx="6249807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3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Proposed to replace the entire query optimizer with a learned one</a:t>
          </a:r>
          <a:endParaRPr lang="el-GR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Not possible in real systems</a:t>
          </a:r>
          <a:endParaRPr lang="el-GR" sz="2200" kern="1200"/>
        </a:p>
      </dsp:txBody>
      <dsp:txXfrm>
        <a:off x="0" y="678106"/>
        <a:ext cx="6249807" cy="1072260"/>
      </dsp:txXfrm>
    </dsp:sp>
    <dsp:sp modelId="{952886E6-B3C8-457C-945A-FF5D0A551923}">
      <dsp:nvSpPr>
        <dsp:cNvPr id="0" name=""/>
        <dsp:cNvSpPr/>
      </dsp:nvSpPr>
      <dsp:spPr>
        <a:xfrm>
          <a:off x="0" y="1750366"/>
          <a:ext cx="6249807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u="sng" kern="1200"/>
            <a:t>BAO</a:t>
          </a:r>
          <a:endParaRPr lang="el-GR" sz="2800" kern="1200"/>
        </a:p>
      </dsp:txBody>
      <dsp:txXfrm>
        <a:off x="32784" y="1783150"/>
        <a:ext cx="6184239" cy="606012"/>
      </dsp:txXfrm>
    </dsp:sp>
    <dsp:sp modelId="{358B92F0-4441-4079-AA5F-27391A640245}">
      <dsp:nvSpPr>
        <dsp:cNvPr id="0" name=""/>
        <dsp:cNvSpPr/>
      </dsp:nvSpPr>
      <dsp:spPr>
        <a:xfrm>
          <a:off x="0" y="2421946"/>
          <a:ext cx="6249807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43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Proposed to steer the optimizer towards better plans</a:t>
          </a:r>
          <a:endParaRPr lang="el-GR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Using rule hints to navigate the search space</a:t>
          </a:r>
          <a:endParaRPr lang="el-GR" sz="2200" kern="1200"/>
        </a:p>
      </dsp:txBody>
      <dsp:txXfrm>
        <a:off x="0" y="2421946"/>
        <a:ext cx="6249807" cy="10722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D5646-7B9D-4314-9B8E-B012A0A5F81A}">
      <dsp:nvSpPr>
        <dsp:cNvPr id="0" name=""/>
        <dsp:cNvSpPr/>
      </dsp:nvSpPr>
      <dsp:spPr>
        <a:xfrm>
          <a:off x="7269" y="207521"/>
          <a:ext cx="3729538" cy="149181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SCOPE:</a:t>
          </a:r>
          <a:r>
            <a:rPr lang="en-US" sz="5700" b="1" kern="1200" dirty="0"/>
            <a:t> </a:t>
          </a:r>
          <a:endParaRPr lang="el-GR" sz="5700" kern="1200" dirty="0"/>
        </a:p>
      </dsp:txBody>
      <dsp:txXfrm>
        <a:off x="753177" y="207521"/>
        <a:ext cx="2237723" cy="1491815"/>
      </dsp:txXfrm>
    </dsp:sp>
    <dsp:sp modelId="{00EBD38D-FDB7-4D18-A99C-BDEC19FBBDC9}">
      <dsp:nvSpPr>
        <dsp:cNvPr id="0" name=""/>
        <dsp:cNvSpPr/>
      </dsp:nvSpPr>
      <dsp:spPr>
        <a:xfrm>
          <a:off x="3251967" y="334326"/>
          <a:ext cx="3095516" cy="12382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 large, distributed processing system Petabytes of data processing </a:t>
          </a:r>
          <a:endParaRPr lang="el-GR" sz="1800" kern="1200"/>
        </a:p>
      </dsp:txBody>
      <dsp:txXfrm>
        <a:off x="3871070" y="334326"/>
        <a:ext cx="1857310" cy="1238206"/>
      </dsp:txXfrm>
    </dsp:sp>
    <dsp:sp modelId="{FF2E9F67-8AAE-4FCF-8D54-89FC4CE2A2F5}">
      <dsp:nvSpPr>
        <dsp:cNvPr id="0" name=""/>
        <dsp:cNvSpPr/>
      </dsp:nvSpPr>
      <dsp:spPr>
        <a:xfrm>
          <a:off x="5914112" y="334326"/>
          <a:ext cx="3095516" cy="12382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SQL like scripting language</a:t>
          </a:r>
          <a:endParaRPr lang="el-GR" sz="1800" kern="1200"/>
        </a:p>
      </dsp:txBody>
      <dsp:txXfrm>
        <a:off x="6533215" y="334326"/>
        <a:ext cx="1857310" cy="1238206"/>
      </dsp:txXfrm>
    </dsp:sp>
    <dsp:sp modelId="{8C6D129A-D5FE-40BD-A407-237C1739196E}">
      <dsp:nvSpPr>
        <dsp:cNvPr id="0" name=""/>
        <dsp:cNvSpPr/>
      </dsp:nvSpPr>
      <dsp:spPr>
        <a:xfrm>
          <a:off x="8576256" y="334326"/>
          <a:ext cx="3095516" cy="123820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Scope scripts are refered as jobs</a:t>
          </a:r>
          <a:endParaRPr lang="el-GR" sz="1800" kern="1200"/>
        </a:p>
      </dsp:txBody>
      <dsp:txXfrm>
        <a:off x="9195359" y="334326"/>
        <a:ext cx="1857310" cy="1238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23148-7361-4D29-9A6D-C6161A8DB25C}">
      <dsp:nvSpPr>
        <dsp:cNvPr id="0" name=""/>
        <dsp:cNvSpPr/>
      </dsp:nvSpPr>
      <dsp:spPr>
        <a:xfrm>
          <a:off x="78787" y="876"/>
          <a:ext cx="4051325" cy="16205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Scope Characteristics</a:t>
          </a:r>
          <a:endParaRPr lang="el-GR" sz="3100" kern="1200" dirty="0"/>
        </a:p>
      </dsp:txBody>
      <dsp:txXfrm>
        <a:off x="889052" y="876"/>
        <a:ext cx="2430795" cy="1620530"/>
      </dsp:txXfrm>
    </dsp:sp>
    <dsp:sp modelId="{BAB4CEE8-2751-4C74-AB47-951933C73F0D}">
      <dsp:nvSpPr>
        <dsp:cNvPr id="0" name=""/>
        <dsp:cNvSpPr/>
      </dsp:nvSpPr>
      <dsp:spPr>
        <a:xfrm>
          <a:off x="3603440" y="138621"/>
          <a:ext cx="3362600" cy="13450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More than 60% of scope jobs are recuring</a:t>
          </a:r>
          <a:endParaRPr lang="el-GR" sz="2400" kern="1200"/>
        </a:p>
      </dsp:txBody>
      <dsp:txXfrm>
        <a:off x="4275960" y="138621"/>
        <a:ext cx="2017560" cy="1345040"/>
      </dsp:txXfrm>
    </dsp:sp>
    <dsp:sp modelId="{96137F77-1230-4B36-BECC-8BC0A4C19480}">
      <dsp:nvSpPr>
        <dsp:cNvPr id="0" name=""/>
        <dsp:cNvSpPr/>
      </dsp:nvSpPr>
      <dsp:spPr>
        <a:xfrm>
          <a:off x="6495277" y="138621"/>
          <a:ext cx="3362600" cy="1345040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 can use historic data</a:t>
          </a:r>
          <a:endParaRPr lang="el-GR" sz="2400" kern="1200"/>
        </a:p>
      </dsp:txBody>
      <dsp:txXfrm>
        <a:off x="7167797" y="138621"/>
        <a:ext cx="2017560" cy="1345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AFD0C-9219-45B1-B09F-5DF4EC2305AC}">
      <dsp:nvSpPr>
        <dsp:cNvPr id="0" name=""/>
        <dsp:cNvSpPr/>
      </dsp:nvSpPr>
      <dsp:spPr>
        <a:xfrm>
          <a:off x="3247" y="56970"/>
          <a:ext cx="3166597" cy="976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Scope Rule-based optimizer:</a:t>
          </a:r>
          <a:endParaRPr lang="el-GR" sz="2700" kern="1200" dirty="0"/>
        </a:p>
      </dsp:txBody>
      <dsp:txXfrm>
        <a:off x="3247" y="56970"/>
        <a:ext cx="3166597" cy="976272"/>
      </dsp:txXfrm>
    </dsp:sp>
    <dsp:sp modelId="{09B0A952-CB25-40DB-84F0-590AF1B9CE91}">
      <dsp:nvSpPr>
        <dsp:cNvPr id="0" name=""/>
        <dsp:cNvSpPr/>
      </dsp:nvSpPr>
      <dsp:spPr>
        <a:xfrm>
          <a:off x="3247" y="1033242"/>
          <a:ext cx="3166597" cy="2742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256 Rules,</a:t>
          </a:r>
          <a:endParaRPr lang="el-GR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4 Categories (implement rules, required, off-by-default, on-by-default)</a:t>
          </a:r>
          <a:endParaRPr lang="el-GR" sz="2700" kern="1200"/>
        </a:p>
      </dsp:txBody>
      <dsp:txXfrm>
        <a:off x="3247" y="1033242"/>
        <a:ext cx="3166597" cy="2742254"/>
      </dsp:txXfrm>
    </dsp:sp>
    <dsp:sp modelId="{B68F8558-4EB4-4E7F-89C7-EC5745800511}">
      <dsp:nvSpPr>
        <dsp:cNvPr id="0" name=""/>
        <dsp:cNvSpPr/>
      </dsp:nvSpPr>
      <dsp:spPr>
        <a:xfrm>
          <a:off x="3613169" y="56970"/>
          <a:ext cx="3166597" cy="976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Rule Signature:</a:t>
          </a:r>
          <a:endParaRPr lang="el-GR" sz="2700" kern="1200"/>
        </a:p>
      </dsp:txBody>
      <dsp:txXfrm>
        <a:off x="3613169" y="56970"/>
        <a:ext cx="3166597" cy="976272"/>
      </dsp:txXfrm>
    </dsp:sp>
    <dsp:sp modelId="{4BBF09C8-2FDD-44C3-A958-77FCE688A70F}">
      <dsp:nvSpPr>
        <dsp:cNvPr id="0" name=""/>
        <dsp:cNvSpPr/>
      </dsp:nvSpPr>
      <dsp:spPr>
        <a:xfrm>
          <a:off x="3613169" y="1033242"/>
          <a:ext cx="3166597" cy="2742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 bit vector representation of which rules directly contributes</a:t>
          </a:r>
          <a:endParaRPr lang="el-GR" sz="2700" kern="1200"/>
        </a:p>
      </dsp:txBody>
      <dsp:txXfrm>
        <a:off x="3613169" y="1033242"/>
        <a:ext cx="3166597" cy="2742254"/>
      </dsp:txXfrm>
    </dsp:sp>
    <dsp:sp modelId="{BDC0C459-0AAF-4DE9-80B2-0F15EF81EE7E}">
      <dsp:nvSpPr>
        <dsp:cNvPr id="0" name=""/>
        <dsp:cNvSpPr/>
      </dsp:nvSpPr>
      <dsp:spPr>
        <a:xfrm>
          <a:off x="7223091" y="56970"/>
          <a:ext cx="3166597" cy="9762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Job Span:</a:t>
          </a:r>
          <a:endParaRPr lang="el-GR" sz="2700" kern="1200"/>
        </a:p>
      </dsp:txBody>
      <dsp:txXfrm>
        <a:off x="7223091" y="56970"/>
        <a:ext cx="3166597" cy="976272"/>
      </dsp:txXfrm>
    </dsp:sp>
    <dsp:sp modelId="{25929033-1F3D-41F8-AB66-489120D2F2DB}">
      <dsp:nvSpPr>
        <dsp:cNvPr id="0" name=""/>
        <dsp:cNvSpPr/>
      </dsp:nvSpPr>
      <dsp:spPr>
        <a:xfrm>
          <a:off x="7223091" y="1033242"/>
          <a:ext cx="3166597" cy="2742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/>
            <a:t>A set containing rules that when enabled / disabled can affect the query plan.</a:t>
          </a:r>
          <a:endParaRPr lang="el-GR" sz="2700" kern="1200"/>
        </a:p>
      </dsp:txBody>
      <dsp:txXfrm>
        <a:off x="7223091" y="1033242"/>
        <a:ext cx="3166597" cy="27422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01ED8-781F-4E95-AB3D-69B8120DB79F}">
      <dsp:nvSpPr>
        <dsp:cNvPr id="0" name=""/>
        <dsp:cNvSpPr/>
      </dsp:nvSpPr>
      <dsp:spPr>
        <a:xfrm>
          <a:off x="3812323" y="1429259"/>
          <a:ext cx="2697246" cy="468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058"/>
              </a:lnTo>
              <a:lnTo>
                <a:pt x="2697246" y="234058"/>
              </a:lnTo>
              <a:lnTo>
                <a:pt x="2697246" y="4681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55600-8BE3-42C7-A9C0-5931109FE7D5}">
      <dsp:nvSpPr>
        <dsp:cNvPr id="0" name=""/>
        <dsp:cNvSpPr/>
      </dsp:nvSpPr>
      <dsp:spPr>
        <a:xfrm>
          <a:off x="3766603" y="1429259"/>
          <a:ext cx="91440" cy="468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1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CF803-4CB4-445E-8207-44949A75F187}">
      <dsp:nvSpPr>
        <dsp:cNvPr id="0" name=""/>
        <dsp:cNvSpPr/>
      </dsp:nvSpPr>
      <dsp:spPr>
        <a:xfrm>
          <a:off x="1115076" y="1429259"/>
          <a:ext cx="2697246" cy="468117"/>
        </a:xfrm>
        <a:custGeom>
          <a:avLst/>
          <a:gdLst/>
          <a:ahLst/>
          <a:cxnLst/>
          <a:rect l="0" t="0" r="0" b="0"/>
          <a:pathLst>
            <a:path>
              <a:moveTo>
                <a:pt x="2697246" y="0"/>
              </a:moveTo>
              <a:lnTo>
                <a:pt x="2697246" y="234058"/>
              </a:lnTo>
              <a:lnTo>
                <a:pt x="0" y="234058"/>
              </a:lnTo>
              <a:lnTo>
                <a:pt x="0" y="468117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8E3CA-7B65-491A-AF38-6ABFE0650FF4}">
      <dsp:nvSpPr>
        <dsp:cNvPr id="0" name=""/>
        <dsp:cNvSpPr/>
      </dsp:nvSpPr>
      <dsp:spPr>
        <a:xfrm>
          <a:off x="2697758" y="314695"/>
          <a:ext cx="2229129" cy="11145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Q0-Advisor</a:t>
          </a:r>
          <a:endParaRPr lang="el-GR" sz="2000" kern="1200" dirty="0"/>
        </a:p>
      </dsp:txBody>
      <dsp:txXfrm>
        <a:off x="2697758" y="314695"/>
        <a:ext cx="2229129" cy="1114564"/>
      </dsp:txXfrm>
    </dsp:sp>
    <dsp:sp modelId="{13AE9BDD-6B12-4651-B51F-A11F7386A6F3}">
      <dsp:nvSpPr>
        <dsp:cNvPr id="0" name=""/>
        <dsp:cNvSpPr/>
      </dsp:nvSpPr>
      <dsp:spPr>
        <a:xfrm>
          <a:off x="511" y="1897377"/>
          <a:ext cx="2229129" cy="11145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Recommends better search paths via rule hints</a:t>
          </a:r>
          <a:endParaRPr lang="el-GR" sz="2000" kern="1200"/>
        </a:p>
      </dsp:txBody>
      <dsp:txXfrm>
        <a:off x="511" y="1897377"/>
        <a:ext cx="2229129" cy="1114564"/>
      </dsp:txXfrm>
    </dsp:sp>
    <dsp:sp modelId="{6A2AEA48-1EED-4975-8333-2319E897FC3E}">
      <dsp:nvSpPr>
        <dsp:cNvPr id="0" name=""/>
        <dsp:cNvSpPr/>
      </dsp:nvSpPr>
      <dsp:spPr>
        <a:xfrm>
          <a:off x="2697758" y="1897377"/>
          <a:ext cx="2229129" cy="11145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Offline Pipeline</a:t>
          </a:r>
          <a:endParaRPr lang="el-GR" sz="2000" kern="1200"/>
        </a:p>
      </dsp:txBody>
      <dsp:txXfrm>
        <a:off x="2697758" y="1897377"/>
        <a:ext cx="2229129" cy="1114564"/>
      </dsp:txXfrm>
    </dsp:sp>
    <dsp:sp modelId="{CCA59D63-AA40-42CD-B9BA-916941C5C4CA}">
      <dsp:nvSpPr>
        <dsp:cNvPr id="0" name=""/>
        <dsp:cNvSpPr/>
      </dsp:nvSpPr>
      <dsp:spPr>
        <a:xfrm>
          <a:off x="5395004" y="1897377"/>
          <a:ext cx="2229129" cy="11145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Leverage post telemetry to explore better query plans</a:t>
          </a:r>
          <a:endParaRPr lang="el-GR" sz="2000" kern="1200" dirty="0"/>
        </a:p>
      </dsp:txBody>
      <dsp:txXfrm>
        <a:off x="5395004" y="1897377"/>
        <a:ext cx="2229129" cy="11145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F8C90-121F-4258-8912-2D94E0E1011C}">
      <dsp:nvSpPr>
        <dsp:cNvPr id="0" name=""/>
        <dsp:cNvSpPr/>
      </dsp:nvSpPr>
      <dsp:spPr>
        <a:xfrm>
          <a:off x="0" y="112263"/>
          <a:ext cx="6840343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u="sng" kern="1200"/>
            <a:t>Design Principles of Q0-Advisor</a:t>
          </a:r>
          <a:endParaRPr lang="el-GR" sz="2700" kern="1200"/>
        </a:p>
      </dsp:txBody>
      <dsp:txXfrm>
        <a:off x="31613" y="143876"/>
        <a:ext cx="6777117" cy="584369"/>
      </dsp:txXfrm>
    </dsp:sp>
    <dsp:sp modelId="{7966C42C-EFF4-4700-858C-C1128FB0DFC1}">
      <dsp:nvSpPr>
        <dsp:cNvPr id="0" name=""/>
        <dsp:cNvSpPr/>
      </dsp:nvSpPr>
      <dsp:spPr>
        <a:xfrm>
          <a:off x="0" y="759858"/>
          <a:ext cx="6840343" cy="1732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8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Single rule flip</a:t>
          </a:r>
          <a:endParaRPr lang="el-G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Trained contextual bandit from historical data</a:t>
          </a:r>
          <a:endParaRPr lang="el-G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Learn rule configuration from the estimated cost of the scope optimizer</a:t>
          </a:r>
          <a:endParaRPr lang="el-G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Avoids regression by “flighting” a small number of jobs</a:t>
          </a:r>
          <a:endParaRPr lang="el-GR" sz="2100" kern="1200"/>
        </a:p>
      </dsp:txBody>
      <dsp:txXfrm>
        <a:off x="0" y="759858"/>
        <a:ext cx="6840343" cy="17325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61E31-E61F-4541-B2A1-BCA25AC50378}">
      <dsp:nvSpPr>
        <dsp:cNvPr id="0" name=""/>
        <dsp:cNvSpPr/>
      </dsp:nvSpPr>
      <dsp:spPr>
        <a:xfrm>
          <a:off x="1254876" y="0"/>
          <a:ext cx="1510523" cy="1468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DE96-7140-48C6-98F0-BC69A72873FE}">
      <dsp:nvSpPr>
        <dsp:cNvPr id="0" name=""/>
        <dsp:cNvSpPr/>
      </dsp:nvSpPr>
      <dsp:spPr>
        <a:xfrm>
          <a:off x="1254876" y="1655701"/>
          <a:ext cx="4315781" cy="62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Recommendation</a:t>
          </a:r>
          <a:endParaRPr lang="el-GR" sz="3600" kern="1200" dirty="0"/>
        </a:p>
      </dsp:txBody>
      <dsp:txXfrm>
        <a:off x="1254876" y="1655701"/>
        <a:ext cx="4315781" cy="629498"/>
      </dsp:txXfrm>
    </dsp:sp>
    <dsp:sp modelId="{99F9A855-3891-49C7-9E72-971373C039A1}">
      <dsp:nvSpPr>
        <dsp:cNvPr id="0" name=""/>
        <dsp:cNvSpPr/>
      </dsp:nvSpPr>
      <dsp:spPr>
        <a:xfrm>
          <a:off x="1254876" y="2372117"/>
          <a:ext cx="4315781" cy="209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Leverages the concept of Rule Signature (B) and Job Span (S).</a:t>
          </a:r>
          <a:endParaRPr lang="el-GR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There are 2^B possible actions </a:t>
          </a:r>
          <a:r>
            <a:rPr lang="en-US" sz="1700" kern="1200">
              <a:sym typeface="Wingdings" panose="05000000000000000000" pitchFamily="2" charset="2"/>
            </a:rPr>
            <a:t></a:t>
          </a:r>
          <a:r>
            <a:rPr lang="en-US" sz="1700" kern="1200"/>
            <a:t> very large</a:t>
          </a:r>
          <a:endParaRPr lang="el-GR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But better use S that can affect the plan</a:t>
          </a:r>
          <a:endParaRPr lang="el-GR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Limiting the search space to a single bit deviations -&gt; 1 + S possible actions (S typically is 10)</a:t>
          </a:r>
          <a:endParaRPr lang="el-GR" sz="1700" kern="1200" dirty="0"/>
        </a:p>
      </dsp:txBody>
      <dsp:txXfrm>
        <a:off x="1254876" y="2372117"/>
        <a:ext cx="4315781" cy="2097091"/>
      </dsp:txXfrm>
    </dsp:sp>
    <dsp:sp modelId="{44416E99-617D-452A-95AC-00D082314CC8}">
      <dsp:nvSpPr>
        <dsp:cNvPr id="0" name=""/>
        <dsp:cNvSpPr/>
      </dsp:nvSpPr>
      <dsp:spPr>
        <a:xfrm>
          <a:off x="5692874" y="0"/>
          <a:ext cx="1510523" cy="1468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276D2-108B-47C4-9E0F-282A5FBF8D50}">
      <dsp:nvSpPr>
        <dsp:cNvPr id="0" name=""/>
        <dsp:cNvSpPr/>
      </dsp:nvSpPr>
      <dsp:spPr>
        <a:xfrm>
          <a:off x="5791711" y="1653530"/>
          <a:ext cx="4315781" cy="629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 dirty="0"/>
            <a:t>Validation</a:t>
          </a:r>
          <a:endParaRPr lang="el-GR" sz="3600" kern="1200" dirty="0"/>
        </a:p>
      </dsp:txBody>
      <dsp:txXfrm>
        <a:off x="5791711" y="1653530"/>
        <a:ext cx="4315781" cy="629498"/>
      </dsp:txXfrm>
    </dsp:sp>
    <dsp:sp modelId="{71F7E55D-89EB-4ED5-9E12-C03DBAA212AB}">
      <dsp:nvSpPr>
        <dsp:cNvPr id="0" name=""/>
        <dsp:cNvSpPr/>
      </dsp:nvSpPr>
      <dsp:spPr>
        <a:xfrm>
          <a:off x="5791711" y="2372117"/>
          <a:ext cx="4315781" cy="2097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Uses Estimates Costs and Flighting to avoid regressions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Decides whether to accept or reject the plan</a:t>
          </a:r>
          <a:endParaRPr lang="el-GR" sz="1700" kern="1200" dirty="0"/>
        </a:p>
      </dsp:txBody>
      <dsp:txXfrm>
        <a:off x="5791711" y="2372117"/>
        <a:ext cx="4315781" cy="2097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91C05-DF66-4034-BF09-82C03D8E0994}">
      <dsp:nvSpPr>
        <dsp:cNvPr id="0" name=""/>
        <dsp:cNvSpPr/>
      </dsp:nvSpPr>
      <dsp:spPr>
        <a:xfrm>
          <a:off x="621169" y="940838"/>
          <a:ext cx="4451703" cy="523729"/>
        </a:xfrm>
        <a:prstGeom prst="rect">
          <a:avLst/>
        </a:prstGeom>
        <a:solidFill>
          <a:schemeClr val="accent5">
            <a:lumMod val="75000"/>
          </a:schemeClr>
        </a:solidFill>
        <a:ln w="63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5C0519-7F0E-4267-850D-26829791CFEF}">
      <dsp:nvSpPr>
        <dsp:cNvPr id="0" name=""/>
        <dsp:cNvSpPr/>
      </dsp:nvSpPr>
      <dsp:spPr>
        <a:xfrm>
          <a:off x="4691320" y="1296415"/>
          <a:ext cx="327038" cy="3270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D74AE3-C199-43AE-B6CF-8AAB68B20A33}">
      <dsp:nvSpPr>
        <dsp:cNvPr id="0" name=""/>
        <dsp:cNvSpPr/>
      </dsp:nvSpPr>
      <dsp:spPr>
        <a:xfrm>
          <a:off x="621169" y="0"/>
          <a:ext cx="4451703" cy="940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Introduction to Contextual Bandit</a:t>
          </a:r>
          <a:endParaRPr lang="el-GR" sz="3000" kern="1200" dirty="0"/>
        </a:p>
      </dsp:txBody>
      <dsp:txXfrm>
        <a:off x="621169" y="0"/>
        <a:ext cx="4451703" cy="940838"/>
      </dsp:txXfrm>
    </dsp:sp>
    <dsp:sp modelId="{5F99DFD8-3171-405C-93E5-0436935FD39E}">
      <dsp:nvSpPr>
        <dsp:cNvPr id="0" name=""/>
        <dsp:cNvSpPr/>
      </dsp:nvSpPr>
      <dsp:spPr>
        <a:xfrm>
          <a:off x="621169" y="1899846"/>
          <a:ext cx="327030" cy="32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342671-CD1A-4DD5-A155-521C76BD6D95}">
      <dsp:nvSpPr>
        <dsp:cNvPr id="0" name=""/>
        <dsp:cNvSpPr/>
      </dsp:nvSpPr>
      <dsp:spPr>
        <a:xfrm>
          <a:off x="932788" y="1682207"/>
          <a:ext cx="4140083" cy="76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Extension of supervised learning</a:t>
          </a:r>
          <a:endParaRPr lang="el-GR" sz="1800" kern="1200" dirty="0"/>
        </a:p>
      </dsp:txBody>
      <dsp:txXfrm>
        <a:off x="932788" y="1682207"/>
        <a:ext cx="4140083" cy="762308"/>
      </dsp:txXfrm>
    </dsp:sp>
    <dsp:sp modelId="{0D189F21-0C16-4A16-BD6D-24B40A33D89A}">
      <dsp:nvSpPr>
        <dsp:cNvPr id="0" name=""/>
        <dsp:cNvSpPr/>
      </dsp:nvSpPr>
      <dsp:spPr>
        <a:xfrm>
          <a:off x="621169" y="2662154"/>
          <a:ext cx="327030" cy="32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B49931-FC1C-4C42-8856-BFC93EE0249B}">
      <dsp:nvSpPr>
        <dsp:cNvPr id="0" name=""/>
        <dsp:cNvSpPr/>
      </dsp:nvSpPr>
      <dsp:spPr>
        <a:xfrm>
          <a:off x="932788" y="2444515"/>
          <a:ext cx="4140083" cy="76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 problems where enumeration is impractical</a:t>
          </a:r>
          <a:endParaRPr lang="el-GR" sz="1800" kern="1200" dirty="0"/>
        </a:p>
      </dsp:txBody>
      <dsp:txXfrm>
        <a:off x="932788" y="2444515"/>
        <a:ext cx="4140083" cy="762308"/>
      </dsp:txXfrm>
    </dsp:sp>
    <dsp:sp modelId="{35028DB0-0CB0-4917-9D6A-9EF4ABB6299F}">
      <dsp:nvSpPr>
        <dsp:cNvPr id="0" name=""/>
        <dsp:cNvSpPr/>
      </dsp:nvSpPr>
      <dsp:spPr>
        <a:xfrm>
          <a:off x="621169" y="3424462"/>
          <a:ext cx="327030" cy="327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AF54D4-4165-4B1A-AB40-2C5BB80915AE}">
      <dsp:nvSpPr>
        <dsp:cNvPr id="0" name=""/>
        <dsp:cNvSpPr/>
      </dsp:nvSpPr>
      <dsp:spPr>
        <a:xfrm>
          <a:off x="932788" y="3206823"/>
          <a:ext cx="4140083" cy="76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Evaluates only actions made by the learning algorithm</a:t>
          </a:r>
          <a:endParaRPr lang="el-GR" sz="1800" kern="1200" dirty="0"/>
        </a:p>
      </dsp:txBody>
      <dsp:txXfrm>
        <a:off x="932788" y="3206823"/>
        <a:ext cx="4140083" cy="762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59A1-1B13-1273-603A-2B40047B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39BAD-D8BB-AA87-DB86-A4A7C63F2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B2181-9294-FBEF-5424-2283559F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3A9BF-9A80-6ADF-F5DB-A546BDA3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7A79-F7E1-6BB1-AC35-B71CAE125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3869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6B4FA-114D-03A5-4E12-D983FCC2C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61FC1-7BB5-07F3-07CF-C728509DC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F43B-859A-A7AE-49D2-7785AFB3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7078-CF7B-D84B-E4E7-6CE31D2B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34768-EEF9-1510-949A-A2B0D31A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3869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D4FEF-5429-8688-6437-724595292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5988E-DC81-5D52-9027-00D0DAFD9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4CE16-DA74-3ABD-52D9-49E99309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9D4D1-79ED-7B82-70AE-3FD9E236C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630EF-8B1D-7C4E-6CEC-29BFACC0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91507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590E-BB3A-2798-5368-05D384D0C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E8A23-5FBD-A822-E208-DF6526D0A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6142A-E704-5625-D4E3-7EDF2682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96F9B-0DC9-E7D4-7B8D-F34F1CEC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2DB1-0E49-3CF2-BD8E-443744A5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064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C694-BD2F-1836-A37B-0CA02096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DAF1F-90B7-FFA3-D867-0D8900549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99A7A-9AC7-0179-F37A-B96C82B6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DAE5F-B0E4-E141-D739-A094B412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AC6A3-CAC0-F1AB-080B-1C22536F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32862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A8884-EAFB-2E11-6F57-BC7BF77AB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FE8CE-E712-64DA-98A0-11C8A3F42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BF2C1-A936-0D61-ECBB-78B8DE5AE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E2E50-D28F-6FA7-B3D5-DBB6251A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3B804-5F1A-139A-0635-8EAFA6320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027DA-A173-B7E4-1F67-2F78EF78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765986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8493-C981-9688-1912-804B00CE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A71B5-8E73-5F8C-F311-536E7A66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44D07-5449-4215-E359-4C5B2257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C7BAE-9329-1229-5BB7-AE41FB4D5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61BA4-EF6B-C20B-E4F3-CA7F6FACC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297A3-4C69-165D-2C3B-6843E331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3E09A5-F063-D51F-1DA0-51CA1738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62C5E4-8E2E-643D-203C-80BE0E8F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37377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2F3F-B46C-CCF2-B20A-2CBE03FD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8AA22-75FD-96AB-E04C-BBCAAD1B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522407-C530-CEC5-5711-781BDA4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351AF-4239-1C89-D173-54D9C07C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1281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844A2-9AA1-B964-89F8-110FC896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2F119-60B8-A9B1-ADB4-1A293F3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8F330-9FED-2DA8-FE80-EF9D71DF1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061540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0B11-97D2-169C-34B4-FE767F984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36F4-1753-1773-D334-D896E0810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870F8-8BB4-1FCB-9A8E-E6A901102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FD1F-07F6-B35B-966F-9A97BC9E9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AB839F-317D-F02B-7977-8CFB2CBB0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D080B-27F6-2BEA-70BE-7D6678FF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150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E9F19-1B6C-0F87-F4AC-0D34F318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846ED-BAC7-A2A2-9BD4-DA1CC0BB2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6A6CF-4BAF-4D9F-8358-FD22302FC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7E22D-285C-CFF0-676B-3FD702CC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20C45-ADC4-CF93-6E90-41DA1C4B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D0B0C-2564-0842-002D-AEFE4D5E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37056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F2636-80DA-8FC2-4BFA-18A389F8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E7CCC-2B19-2C6C-53C6-0B7F7DCA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83950-A1DC-D409-BC65-8215F349C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A5919-7F3C-4DB6-A659-E288E054767B}" type="datetimeFigureOut">
              <a:rPr lang="el-GR" smtClean="0"/>
              <a:t>28/4/23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1C388-EF93-B62F-2D92-7A08D009D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1522-A151-560C-A198-679883E3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AA9F1-F71C-4BCF-9D29-77E808C8D3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63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9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.jpeg"/><Relationship Id="rId4" Type="http://schemas.openxmlformats.org/officeDocument/2006/relationships/diagramQuickStyle" Target="../diagrams/quickStyle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0B86F66-EEFC-33DB-D8E0-50C411AB7CA9}"/>
              </a:ext>
            </a:extLst>
          </p:cNvPr>
          <p:cNvSpPr/>
          <p:nvPr/>
        </p:nvSpPr>
        <p:spPr>
          <a:xfrm>
            <a:off x="5365427" y="492095"/>
            <a:ext cx="5939860" cy="5787483"/>
          </a:xfrm>
          <a:custGeom>
            <a:avLst/>
            <a:gdLst>
              <a:gd name="connsiteX0" fmla="*/ 0 w 5939860"/>
              <a:gd name="connsiteY0" fmla="*/ 2893742 h 5787483"/>
              <a:gd name="connsiteX1" fmla="*/ 2969930 w 5939860"/>
              <a:gd name="connsiteY1" fmla="*/ 0 h 5787483"/>
              <a:gd name="connsiteX2" fmla="*/ 5939860 w 5939860"/>
              <a:gd name="connsiteY2" fmla="*/ 2893742 h 5787483"/>
              <a:gd name="connsiteX3" fmla="*/ 2969930 w 5939860"/>
              <a:gd name="connsiteY3" fmla="*/ 5787484 h 5787483"/>
              <a:gd name="connsiteX4" fmla="*/ 0 w 5939860"/>
              <a:gd name="connsiteY4" fmla="*/ 2893742 h 5787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9860" h="5787483" fill="none" extrusionOk="0">
                <a:moveTo>
                  <a:pt x="0" y="2893742"/>
                </a:moveTo>
                <a:cubicBezTo>
                  <a:pt x="65109" y="990320"/>
                  <a:pt x="1471192" y="244427"/>
                  <a:pt x="2969930" y="0"/>
                </a:cubicBezTo>
                <a:cubicBezTo>
                  <a:pt x="4350584" y="97008"/>
                  <a:pt x="5811968" y="1326194"/>
                  <a:pt x="5939860" y="2893742"/>
                </a:cubicBezTo>
                <a:cubicBezTo>
                  <a:pt x="5542057" y="4248755"/>
                  <a:pt x="4835719" y="5797619"/>
                  <a:pt x="2969930" y="5787484"/>
                </a:cubicBezTo>
                <a:cubicBezTo>
                  <a:pt x="1405625" y="6089302"/>
                  <a:pt x="22812" y="4604255"/>
                  <a:pt x="0" y="2893742"/>
                </a:cubicBezTo>
                <a:close/>
              </a:path>
              <a:path w="5939860" h="5787483" stroke="0" extrusionOk="0">
                <a:moveTo>
                  <a:pt x="0" y="2893742"/>
                </a:moveTo>
                <a:cubicBezTo>
                  <a:pt x="-14272" y="1208031"/>
                  <a:pt x="1002493" y="-215424"/>
                  <a:pt x="2969930" y="0"/>
                </a:cubicBezTo>
                <a:cubicBezTo>
                  <a:pt x="4678637" y="-57124"/>
                  <a:pt x="6237225" y="991539"/>
                  <a:pt x="5939860" y="2893742"/>
                </a:cubicBezTo>
                <a:cubicBezTo>
                  <a:pt x="6112418" y="4588273"/>
                  <a:pt x="4889547" y="5833629"/>
                  <a:pt x="2969930" y="5787484"/>
                </a:cubicBezTo>
                <a:cubicBezTo>
                  <a:pt x="1190966" y="5677266"/>
                  <a:pt x="-399482" y="4415730"/>
                  <a:pt x="0" y="289374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2149775090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4" descr="We're Not Using AI to Its Fullest Human Potential | Time">
            <a:extLst>
              <a:ext uri="{FF2B5EF4-FFF2-40B4-BE49-F238E27FC236}">
                <a16:creationId xmlns:a16="http://schemas.microsoft.com/office/drawing/2014/main" id="{9ACF7BFE-392F-93A6-915B-3BDF0399AA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r="26140" b="5"/>
          <a:stretch/>
        </p:blipFill>
        <p:spPr bwMode="auto">
          <a:xfrm>
            <a:off x="5408961" y="578421"/>
            <a:ext cx="5812285" cy="5701157"/>
          </a:xfrm>
          <a:custGeom>
            <a:avLst/>
            <a:gdLst/>
            <a:ahLst/>
            <a:cxnLst/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FBEAA1-AC3B-2567-CCED-5494A7591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136" y="87310"/>
            <a:ext cx="5060038" cy="384906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Deploying a steered query optimizer in Production at Microsoft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ACBDB-7DF0-8708-ED5E-A4BAB252A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8193" y="4319793"/>
            <a:ext cx="2949677" cy="1166607"/>
          </a:xfrm>
        </p:spPr>
        <p:txBody>
          <a:bodyPr/>
          <a:lstStyle/>
          <a:p>
            <a:r>
              <a:rPr lang="pt-PT" b="1" dirty="0" err="1">
                <a:solidFill>
                  <a:schemeClr val="bg1"/>
                </a:solidFill>
              </a:rPr>
              <a:t>Demetris</a:t>
            </a:r>
            <a:r>
              <a:rPr lang="pt-PT" b="1" dirty="0">
                <a:solidFill>
                  <a:schemeClr val="bg1"/>
                </a:solidFill>
              </a:rPr>
              <a:t> </a:t>
            </a:r>
            <a:r>
              <a:rPr lang="pt-PT" b="1" dirty="0" err="1">
                <a:solidFill>
                  <a:schemeClr val="bg1"/>
                </a:solidFill>
              </a:rPr>
              <a:t>Kaizer</a:t>
            </a:r>
            <a:endParaRPr lang="pt-PT" b="1" dirty="0">
              <a:solidFill>
                <a:schemeClr val="bg1"/>
              </a:solidFill>
            </a:endParaRPr>
          </a:p>
          <a:p>
            <a:r>
              <a:rPr lang="pt-PT" b="1" dirty="0">
                <a:solidFill>
                  <a:schemeClr val="bg1"/>
                </a:solidFill>
              </a:rPr>
              <a:t>EPL 646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1774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F2338-A74A-F26E-1681-29D59535E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Terminology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3E03D40-E4C3-A95E-33EE-BB7419DFE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054871"/>
              </p:ext>
            </p:extLst>
          </p:nvPr>
        </p:nvGraphicFramePr>
        <p:xfrm>
          <a:off x="1266091" y="2166425"/>
          <a:ext cx="9495693" cy="28838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2967">
                  <a:extLst>
                    <a:ext uri="{9D8B030D-6E8A-4147-A177-3AD203B41FA5}">
                      <a16:colId xmlns:a16="http://schemas.microsoft.com/office/drawing/2014/main" val="2724611158"/>
                    </a:ext>
                  </a:extLst>
                </a:gridCol>
                <a:gridCol w="6922726">
                  <a:extLst>
                    <a:ext uri="{9D8B030D-6E8A-4147-A177-3AD203B41FA5}">
                      <a16:colId xmlns:a16="http://schemas.microsoft.com/office/drawing/2014/main" val="2008372833"/>
                    </a:ext>
                  </a:extLst>
                </a:gridCol>
              </a:tblGrid>
              <a:tr h="576775">
                <a:tc gridSpan="2">
                  <a:txBody>
                    <a:bodyPr/>
                    <a:lstStyle/>
                    <a:p>
                      <a:r>
                        <a:rPr lang="en-CY" dirty="0"/>
                        <a:t>Terminology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79343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r>
                        <a:rPr lang="en-CY" dirty="0"/>
                        <a:t>Flighting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 dirty="0"/>
                        <a:t>A/B Test Infastracture to run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09968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r>
                        <a:rPr lang="en-CY" dirty="0"/>
                        <a:t>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 dirty="0"/>
                        <a:t>The number of concurrent containers used by each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18919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r>
                        <a:rPr lang="en-CY" dirty="0"/>
                        <a:t>Vertices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 dirty="0"/>
                        <a:t>The total amount of tokens used to execute a job.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795321"/>
                  </a:ext>
                </a:extLst>
              </a:tr>
              <a:tr h="576775">
                <a:tc>
                  <a:txBody>
                    <a:bodyPr/>
                    <a:lstStyle/>
                    <a:p>
                      <a:r>
                        <a:rPr lang="en-CY" dirty="0"/>
                        <a:t>P</a:t>
                      </a:r>
                      <a:r>
                        <a:rPr lang="en-GB" dirty="0"/>
                        <a:t>N</a:t>
                      </a:r>
                      <a:r>
                        <a:rPr lang="en-CY" dirty="0"/>
                        <a:t>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Y" dirty="0"/>
                        <a:t>The sum of the total CPU and I/O over all vertices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635683"/>
                  </a:ext>
                </a:extLst>
              </a:tr>
            </a:tbl>
          </a:graphicData>
        </a:graphic>
      </p:graphicFrame>
      <p:pic>
        <p:nvPicPr>
          <p:cNvPr id="6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870AD64A-9C8C-C8E6-0DFA-B4E5A2382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53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9522-DF0B-A8BC-8E75-2885F8BA5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l-G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45D0680-1350-C934-8012-FB5F3D3510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3378041"/>
              </p:ext>
            </p:extLst>
          </p:nvPr>
        </p:nvGraphicFramePr>
        <p:xfrm>
          <a:off x="256478" y="1393902"/>
          <a:ext cx="11679043" cy="1906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C61D147-4A57-DB3F-7A73-25F992581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59738"/>
              </p:ext>
            </p:extLst>
          </p:nvPr>
        </p:nvGraphicFramePr>
        <p:xfrm>
          <a:off x="256477" y="3752605"/>
          <a:ext cx="9936665" cy="1622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9958A1-57A5-2260-EC87-70F02B5D8C13}"/>
              </a:ext>
            </a:extLst>
          </p:cNvPr>
          <p:cNvSpPr/>
          <p:nvPr/>
        </p:nvSpPr>
        <p:spPr>
          <a:xfrm rot="18028118">
            <a:off x="8126931" y="4550090"/>
            <a:ext cx="3816917" cy="2758754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051C778-271C-794B-A010-D1AB324CF96B}"/>
              </a:ext>
            </a:extLst>
          </p:cNvPr>
          <p:cNvSpPr/>
          <p:nvPr/>
        </p:nvSpPr>
        <p:spPr>
          <a:xfrm rot="18028118">
            <a:off x="6833911" y="4732985"/>
            <a:ext cx="3398425" cy="2755378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accent4"/>
              </a:solidFill>
            </a:endParaRPr>
          </a:p>
        </p:txBody>
      </p:sp>
      <p:pic>
        <p:nvPicPr>
          <p:cNvPr id="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A29CA644-F309-04B3-FD0C-6CFAD0802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53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4C4AFF6-0726-0DCD-4AB9-474E21873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99206"/>
              </p:ext>
            </p:extLst>
          </p:nvPr>
        </p:nvGraphicFramePr>
        <p:xfrm>
          <a:off x="970156" y="1720840"/>
          <a:ext cx="10392937" cy="383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5EB943F-86E8-856F-3EDA-D14176E0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l-GR" dirty="0"/>
          </a:p>
        </p:txBody>
      </p:sp>
      <p:pic>
        <p:nvPicPr>
          <p:cNvPr id="2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FEF32222-FA52-94B5-EE0C-DD890526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6068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996CE4-318F-186A-FB36-3349ABC93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8266320"/>
              </p:ext>
            </p:extLst>
          </p:nvPr>
        </p:nvGraphicFramePr>
        <p:xfrm>
          <a:off x="303871" y="704531"/>
          <a:ext cx="7624646" cy="332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8D199B1-B775-D509-A2DA-32ECF60E2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668776"/>
              </p:ext>
            </p:extLst>
          </p:nvPr>
        </p:nvGraphicFramePr>
        <p:xfrm>
          <a:off x="4716038" y="3851844"/>
          <a:ext cx="6840343" cy="260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13015708-A131-72D2-8C3E-69D43B63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71" y="41749"/>
            <a:ext cx="10515600" cy="1325563"/>
          </a:xfrm>
        </p:spPr>
        <p:txBody>
          <a:bodyPr/>
          <a:lstStyle/>
          <a:p>
            <a:r>
              <a:rPr lang="en-US" dirty="0"/>
              <a:t>Background</a:t>
            </a:r>
            <a:endParaRPr lang="el-GR" dirty="0"/>
          </a:p>
        </p:txBody>
      </p:sp>
      <p:pic>
        <p:nvPicPr>
          <p:cNvPr id="2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1C130C09-D055-A4A8-9015-506EE6981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15046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8058-6116-AABA-C486-CF8AB9B5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Q0 Pipeline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978F59-4518-8D34-E1F7-3C9530D54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27" y="1867001"/>
            <a:ext cx="9481056" cy="4153971"/>
          </a:xfrm>
          <a:prstGeom prst="rect">
            <a:avLst/>
          </a:prstGeom>
        </p:spPr>
      </p:pic>
      <p:pic>
        <p:nvPicPr>
          <p:cNvPr id="4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FE7D287E-691D-F7E0-0D41-06C0D72F4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2322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8572-C8AC-730E-9FBF-4CD51612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Q0 Pipeline Overview</a:t>
            </a:r>
            <a:endParaRPr lang="el-G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6F70A32-B435-6FC7-53E3-4426C7603E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748520"/>
              </p:ext>
            </p:extLst>
          </p:nvPr>
        </p:nvGraphicFramePr>
        <p:xfrm>
          <a:off x="295422" y="1775473"/>
          <a:ext cx="11896577" cy="446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612E8E7-F718-61C8-07C8-EFCE04692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6042" y="0"/>
            <a:ext cx="4285957" cy="1877823"/>
          </a:xfrm>
          <a:prstGeom prst="rect">
            <a:avLst/>
          </a:prstGeom>
        </p:spPr>
      </p:pic>
      <p:pic>
        <p:nvPicPr>
          <p:cNvPr id="4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F1021B5D-4335-411A-0811-B30CD8F2F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833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F0195E-90CC-D614-A53D-7D8E3B94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688"/>
          <a:stretch/>
        </p:blipFill>
        <p:spPr>
          <a:xfrm>
            <a:off x="0" y="0"/>
            <a:ext cx="122224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86FD-9962-F2A8-F6F1-ACBF8D6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9720" y="255066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Implementation Details</a:t>
            </a:r>
          </a:p>
        </p:txBody>
      </p:sp>
    </p:spTree>
    <p:extLst>
      <p:ext uri="{BB962C8B-B14F-4D97-AF65-F5344CB8AC3E}">
        <p14:creationId xmlns:p14="http://schemas.microsoft.com/office/powerpoint/2010/main" val="236449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55627C7-6D2D-23F7-BBC5-3169CA094A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1" r="-1" b="-1"/>
          <a:stretch/>
        </p:blipFill>
        <p:spPr>
          <a:xfrm>
            <a:off x="4843421" y="0"/>
            <a:ext cx="7355125" cy="685800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C8CE0-C9FC-95B7-5528-A66C0537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Y" sz="2800" dirty="0"/>
              <a:t>Learning Principles</a:t>
            </a:r>
            <a:endParaRPr lang="en-US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8E4847-4283-43E2-856D-EBA3B7EF39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490620"/>
              </p:ext>
            </p:extLst>
          </p:nvPr>
        </p:nvGraphicFramePr>
        <p:xfrm>
          <a:off x="243771" y="2690984"/>
          <a:ext cx="5694042" cy="3972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7456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F45C-D9CA-0E9A-4A52-6EEAE3C54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Generation</a:t>
            </a:r>
            <a:endParaRPr lang="el-G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94F7AF-81F9-9C9F-16EF-6C4F3BBB2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702469"/>
              </p:ext>
            </p:extLst>
          </p:nvPr>
        </p:nvGraphicFramePr>
        <p:xfrm>
          <a:off x="1195968" y="1690688"/>
          <a:ext cx="9353086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48C05367-CA37-3BD2-5EAB-E3659CC5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98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8">
            <a:extLst>
              <a:ext uri="{FF2B5EF4-FFF2-40B4-BE49-F238E27FC236}">
                <a16:creationId xmlns:a16="http://schemas.microsoft.com/office/drawing/2014/main" id="{3665C10B-129B-FD1C-E985-CB6E394DC075}"/>
              </a:ext>
            </a:extLst>
          </p:cNvPr>
          <p:cNvSpPr/>
          <p:nvPr/>
        </p:nvSpPr>
        <p:spPr>
          <a:xfrm rot="18028118">
            <a:off x="8338038" y="5031450"/>
            <a:ext cx="3816917" cy="2758754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567DF-2AA1-60CF-7189-B3D4E0599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Example Aggregated Features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0E28FF-4CB4-21CD-DA25-173EDDAEC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0" y="1467121"/>
            <a:ext cx="7607300" cy="4762500"/>
          </a:xfrm>
          <a:prstGeom prst="rect">
            <a:avLst/>
          </a:prstGeom>
        </p:spPr>
      </p:pic>
      <p:sp>
        <p:nvSpPr>
          <p:cNvPr id="4" name="Freeform: Shape 9">
            <a:extLst>
              <a:ext uri="{FF2B5EF4-FFF2-40B4-BE49-F238E27FC236}">
                <a16:creationId xmlns:a16="http://schemas.microsoft.com/office/drawing/2014/main" id="{7D00853E-CE29-7E28-5647-073B22B07931}"/>
              </a:ext>
            </a:extLst>
          </p:cNvPr>
          <p:cNvSpPr/>
          <p:nvPr/>
        </p:nvSpPr>
        <p:spPr>
          <a:xfrm rot="18028118">
            <a:off x="8439728" y="4851932"/>
            <a:ext cx="3398425" cy="2755378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>
            <a:solidFill>
              <a:schemeClr val="accent4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6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FAF39C9F-A0E7-E08B-8A7D-5C6F20AB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1967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Artificial Intelligence - Future of Life Institute">
            <a:extLst>
              <a:ext uri="{FF2B5EF4-FFF2-40B4-BE49-F238E27FC236}">
                <a16:creationId xmlns:a16="http://schemas.microsoft.com/office/drawing/2014/main" id="{71961E50-CB98-6A86-BEBE-8746C355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38" r="1495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E576D3-D43E-393C-FC12-084E7AD9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Roadmap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C3B535-6F2C-3706-D832-D34A2243A648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Introduction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Background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Implementation Details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Experiments</a:t>
            </a:r>
          </a:p>
          <a:p>
            <a:pPr marL="685800" indent="-457200">
              <a:lnSpc>
                <a:spcPct val="90000"/>
              </a:lnSpc>
              <a:spcAft>
                <a:spcPts val="600"/>
              </a:spcAft>
              <a:buAutoNum type="arabicPeriod"/>
            </a:pPr>
            <a:r>
              <a:rPr lang="en-US" sz="2000" dirty="0"/>
              <a:t>Conclusion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DBD881F9-CE0C-8E4A-AEB7-524F660C0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67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F0195E-90CC-D614-A53D-7D8E3B94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688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86FD-9962-F2A8-F6F1-ACBF8D6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9720" y="2550666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126495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DB36F-8A57-7995-7197-4D56A6BE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Job PN Delta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2FF62-4C77-FE20-23C9-63A7F88DC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605"/>
            <a:ext cx="7806638" cy="51172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2F35E3-F9BE-D165-6001-15A93EEF6C13}"/>
              </a:ext>
            </a:extLst>
          </p:cNvPr>
          <p:cNvSpPr txBox="1"/>
          <p:nvPr/>
        </p:nvSpPr>
        <p:spPr>
          <a:xfrm>
            <a:off x="7383194" y="2252768"/>
            <a:ext cx="4616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 err="1"/>
              <a:t>PNhours</a:t>
            </a:r>
            <a:r>
              <a:rPr lang="en-GB" dirty="0"/>
              <a:t> improvements 50% - best case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PNhours</a:t>
            </a:r>
            <a:r>
              <a:rPr lang="en-GB" dirty="0"/>
              <a:t> regression 15% - worst case</a:t>
            </a:r>
          </a:p>
        </p:txBody>
      </p:sp>
      <p:pic>
        <p:nvPicPr>
          <p:cNvPr id="6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1FC02CCC-EF49-7C08-DBD7-B2F07F65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5253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0CD02-DF53-7858-2FD4-EFE8F350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Job Latency Delta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4F48D-62D9-E10A-9FEE-34249AFB8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372"/>
            <a:ext cx="7498088" cy="49414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597B4-1257-F970-A86C-BDA8304D5812}"/>
              </a:ext>
            </a:extLst>
          </p:cNvPr>
          <p:cNvSpPr txBox="1"/>
          <p:nvPr/>
        </p:nvSpPr>
        <p:spPr>
          <a:xfrm>
            <a:off x="7104184" y="2303258"/>
            <a:ext cx="4600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Improve latency by 90% - best case.</a:t>
            </a:r>
          </a:p>
          <a:p>
            <a:pPr marL="285750" indent="-285750">
              <a:buFontTx/>
              <a:buChar char="-"/>
            </a:pPr>
            <a:r>
              <a:rPr lang="en-GB" dirty="0"/>
              <a:t>Regression by 45% - worst case.</a:t>
            </a:r>
          </a:p>
        </p:txBody>
      </p:sp>
      <p:pic>
        <p:nvPicPr>
          <p:cNvPr id="6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AA6ACE58-107D-9F6F-24CF-6C36C84EE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5696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CCD83-9F30-EA4A-EE4B-47EE2F5C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Job Vertices Delta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22AB5F-E426-DD5B-EC83-ED93C587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50" y="1908175"/>
            <a:ext cx="7543800" cy="4584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BB7B65-D4CE-0199-5C60-8664C56E8FC8}"/>
              </a:ext>
            </a:extLst>
          </p:cNvPr>
          <p:cNvSpPr txBox="1"/>
          <p:nvPr/>
        </p:nvSpPr>
        <p:spPr>
          <a:xfrm>
            <a:off x="7371471" y="2128968"/>
            <a:ext cx="4712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- Regression of 10% in the worst case.</a:t>
            </a:r>
          </a:p>
          <a:p>
            <a:r>
              <a:rPr lang="en-GB" dirty="0"/>
              <a:t>- Improves vertices utilization by more than 60%.</a:t>
            </a:r>
            <a:endParaRPr lang="en-CY" dirty="0"/>
          </a:p>
        </p:txBody>
      </p:sp>
      <p:pic>
        <p:nvPicPr>
          <p:cNvPr id="6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7699F362-8901-0506-E09A-3530862B7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92799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E9FB-63DB-DBCA-C7CF-64AA77D6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Random vs Contextual Bandit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6C3EF3-B0F9-24CF-1DC3-2C5EF5E92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41145"/>
            <a:ext cx="11606433" cy="3868811"/>
          </a:xfrm>
          <a:prstGeom prst="rect">
            <a:avLst/>
          </a:prstGeom>
        </p:spPr>
      </p:pic>
      <p:pic>
        <p:nvPicPr>
          <p:cNvPr id="7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970D26D5-2D14-DEF7-8D79-0783A747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14199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E1D2-316D-9E22-4BFE-319E51DC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Lessons Learned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B8F2FFF3-951C-E4B7-8AC0-226440071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868378"/>
              </p:ext>
            </p:extLst>
          </p:nvPr>
        </p:nvGraphicFramePr>
        <p:xfrm>
          <a:off x="838200" y="1911420"/>
          <a:ext cx="10303412" cy="443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E3CBBEF6-DB03-2C80-A26C-039D63D5B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85244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48EC-9972-F436-FAD4-C90E2D386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81" y="379193"/>
            <a:ext cx="10515600" cy="1325563"/>
          </a:xfrm>
        </p:spPr>
        <p:txBody>
          <a:bodyPr/>
          <a:lstStyle/>
          <a:p>
            <a:r>
              <a:rPr lang="en-CY" dirty="0"/>
              <a:t>Conclussions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B346265-09D1-1199-B750-7B1B42B38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312522"/>
              </p:ext>
            </p:extLst>
          </p:nvPr>
        </p:nvGraphicFramePr>
        <p:xfrm>
          <a:off x="-1159414" y="2377440"/>
          <a:ext cx="9529689" cy="319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oogle Shape;59;p15">
            <a:extLst>
              <a:ext uri="{FF2B5EF4-FFF2-40B4-BE49-F238E27FC236}">
                <a16:creationId xmlns:a16="http://schemas.microsoft.com/office/drawing/2014/main" id="{35DB87D1-78DF-402E-8007-AF857BB83CB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 bwMode="ltGray">
          <a:xfrm>
            <a:off x="4418721" y="0"/>
            <a:ext cx="10115550" cy="6630193"/>
          </a:xfrm>
          <a:prstGeom prst="rect">
            <a:avLst/>
          </a:prstGeom>
          <a:noFill/>
        </p:spPr>
      </p:pic>
      <p:pic>
        <p:nvPicPr>
          <p:cNvPr id="14" name="Google Shape;59;p15">
            <a:extLst>
              <a:ext uri="{FF2B5EF4-FFF2-40B4-BE49-F238E27FC236}">
                <a16:creationId xmlns:a16="http://schemas.microsoft.com/office/drawing/2014/main" id="{39E921A6-1D5C-B18D-D451-FDA0F6FA811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 bwMode="ltGray">
          <a:xfrm>
            <a:off x="5192444" y="0"/>
            <a:ext cx="10115550" cy="6630193"/>
          </a:xfrm>
          <a:prstGeom prst="rect">
            <a:avLst/>
          </a:prstGeom>
          <a:noFill/>
        </p:spPr>
      </p:pic>
      <p:pic>
        <p:nvPicPr>
          <p:cNvPr id="15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DB8C5966-4207-A74D-C2AE-5EA4E5038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0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DCC7-1C23-7A05-EB78-B6649864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7161"/>
            <a:ext cx="10515600" cy="1325563"/>
          </a:xfrm>
        </p:spPr>
        <p:txBody>
          <a:bodyPr/>
          <a:lstStyle/>
          <a:p>
            <a:pPr algn="ctr"/>
            <a:r>
              <a:rPr lang="en-CY" dirty="0"/>
              <a:t>Thank you!</a:t>
            </a:r>
          </a:p>
        </p:txBody>
      </p:sp>
      <p:pic>
        <p:nvPicPr>
          <p:cNvPr id="3" name="Google Shape;59;p15">
            <a:extLst>
              <a:ext uri="{FF2B5EF4-FFF2-40B4-BE49-F238E27FC236}">
                <a16:creationId xmlns:a16="http://schemas.microsoft.com/office/drawing/2014/main" id="{CFD50E65-0A56-C84E-1C6B-EE1C43F026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 bwMode="ltGray">
          <a:xfrm>
            <a:off x="4418721" y="0"/>
            <a:ext cx="10115550" cy="6630193"/>
          </a:xfrm>
          <a:prstGeom prst="rect">
            <a:avLst/>
          </a:prstGeom>
          <a:noFill/>
        </p:spPr>
      </p:pic>
      <p:pic>
        <p:nvPicPr>
          <p:cNvPr id="4" name="Google Shape;59;p15">
            <a:extLst>
              <a:ext uri="{FF2B5EF4-FFF2-40B4-BE49-F238E27FC236}">
                <a16:creationId xmlns:a16="http://schemas.microsoft.com/office/drawing/2014/main" id="{31A70EB9-755F-6A78-A9DA-B6CBA19D97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 bwMode="ltGray">
          <a:xfrm>
            <a:off x="5192444" y="0"/>
            <a:ext cx="10115550" cy="6630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377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F0195E-90CC-D614-A53D-7D8E3B94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688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F86FD-9962-F2A8-F6F1-ACBF8D6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9958" y="2539091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34577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B7A8-DA72-3B1B-7A7D-59A43D4F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782"/>
            <a:ext cx="10515600" cy="1325563"/>
          </a:xfrm>
        </p:spPr>
        <p:txBody>
          <a:bodyPr/>
          <a:lstStyle/>
          <a:p>
            <a:r>
              <a:rPr lang="pt-PT" b="1" dirty="0"/>
              <a:t>Introduction</a:t>
            </a:r>
            <a:endParaRPr lang="el-G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4CF18-C004-BD6E-D284-AA6190F0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345"/>
            <a:ext cx="5965723" cy="1325563"/>
          </a:xfrm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The PROBLEM:</a:t>
            </a:r>
          </a:p>
          <a:p>
            <a:r>
              <a:rPr lang="en-US" b="1" dirty="0"/>
              <a:t>General purpose query optimization is not working. Why?</a:t>
            </a:r>
            <a:endParaRPr lang="el-GR" dirty="0"/>
          </a:p>
          <a:p>
            <a:endParaRPr lang="el-GR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1A6A94-5A7F-A925-E248-E0F7A13787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598350"/>
              </p:ext>
            </p:extLst>
          </p:nvPr>
        </p:nvGraphicFramePr>
        <p:xfrm>
          <a:off x="5666770" y="3168869"/>
          <a:ext cx="5150071" cy="368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Placeholder 9" descr="Data Points ">
            <a:extLst>
              <a:ext uri="{FF2B5EF4-FFF2-40B4-BE49-F238E27FC236}">
                <a16:creationId xmlns:a16="http://schemas.microsoft.com/office/drawing/2014/main" id="{3279343C-35D2-0B21-1C54-ACF746991AE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"/>
          <a:stretch/>
        </p:blipFill>
        <p:spPr>
          <a:xfrm>
            <a:off x="8529400" y="-47975"/>
            <a:ext cx="2976801" cy="2976801"/>
          </a:xfrm>
          <a:custGeom>
            <a:avLst/>
            <a:gdLst/>
            <a:ahLst/>
            <a:cxnLst/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</p:spPr>
      </p:pic>
      <p:pic>
        <p:nvPicPr>
          <p:cNvPr id="8" name="Picture 6" descr="Artificial Intelligence - Future of Life Institute">
            <a:extLst>
              <a:ext uri="{FF2B5EF4-FFF2-40B4-BE49-F238E27FC236}">
                <a16:creationId xmlns:a16="http://schemas.microsoft.com/office/drawing/2014/main" id="{0DD59B9B-5684-5D94-0F52-59CA07552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99" y="3429000"/>
            <a:ext cx="5951311" cy="367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34716E-39EC-BD35-91E8-6FA2B86DB1C6}"/>
              </a:ext>
            </a:extLst>
          </p:cNvPr>
          <p:cNvSpPr/>
          <p:nvPr/>
        </p:nvSpPr>
        <p:spPr>
          <a:xfrm>
            <a:off x="5122606" y="0"/>
            <a:ext cx="7030065" cy="5417574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5208636-B620-DDED-A0DC-6DB0CDBF65D9}"/>
              </a:ext>
            </a:extLst>
          </p:cNvPr>
          <p:cNvSpPr/>
          <p:nvPr/>
        </p:nvSpPr>
        <p:spPr>
          <a:xfrm>
            <a:off x="5275007" y="152400"/>
            <a:ext cx="6936064" cy="5411135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9F7BA89E-FCCF-4879-25C1-A890E67F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3646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15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Graphic spid="5" grpId="0">
        <p:bldAsOne/>
      </p:bldGraphic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75B923A-F51E-C401-038A-C5966E85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" y="4080521"/>
            <a:ext cx="11916697" cy="161235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need for specialize cloud-based query optimizers</a:t>
            </a:r>
            <a:r>
              <a:rPr lang="en-US" sz="49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9" name="Picture 8" descr="SQL Query Optimization: 12 Useful Performance Tuning Tips and Techniques">
            <a:extLst>
              <a:ext uri="{FF2B5EF4-FFF2-40B4-BE49-F238E27FC236}">
                <a16:creationId xmlns:a16="http://schemas.microsoft.com/office/drawing/2014/main" id="{A09E0298-EE27-42C9-3452-BA7DE6B83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31" b="11459"/>
          <a:stretch/>
        </p:blipFill>
        <p:spPr bwMode="auto">
          <a:xfrm>
            <a:off x="1945641" y="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1672B-9401-DFCD-66CD-933F001C4F9F}"/>
              </a:ext>
            </a:extLst>
          </p:cNvPr>
          <p:cNvSpPr txBox="1"/>
          <p:nvPr/>
        </p:nvSpPr>
        <p:spPr>
          <a:xfrm>
            <a:off x="-76200" y="938014"/>
            <a:ext cx="617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b="1" dirty="0"/>
              <a:t>Introduction</a:t>
            </a:r>
            <a:endParaRPr lang="el-GR" sz="4400" dirty="0"/>
          </a:p>
        </p:txBody>
      </p:sp>
      <p:pic>
        <p:nvPicPr>
          <p:cNvPr id="2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955D2D14-A7F9-5DBB-6938-0FCBA4027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3646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821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BD530-D048-8D58-B36A-2A8A9E56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27" y="643467"/>
            <a:ext cx="5239172" cy="7484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b="1" dirty="0"/>
              <a:t>Introduction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3F3B0-E93B-533A-05D3-3041406B0879}"/>
              </a:ext>
            </a:extLst>
          </p:cNvPr>
          <p:cNvSpPr txBox="1"/>
          <p:nvPr/>
        </p:nvSpPr>
        <p:spPr>
          <a:xfrm>
            <a:off x="894080" y="1686561"/>
            <a:ext cx="6146800" cy="461665"/>
          </a:xfrm>
          <a:custGeom>
            <a:avLst/>
            <a:gdLst>
              <a:gd name="connsiteX0" fmla="*/ 0 w 6146800"/>
              <a:gd name="connsiteY0" fmla="*/ 0 h 461665"/>
              <a:gd name="connsiteX1" fmla="*/ 6146800 w 6146800"/>
              <a:gd name="connsiteY1" fmla="*/ 0 h 461665"/>
              <a:gd name="connsiteX2" fmla="*/ 6146800 w 6146800"/>
              <a:gd name="connsiteY2" fmla="*/ 461665 h 461665"/>
              <a:gd name="connsiteX3" fmla="*/ 0 w 6146800"/>
              <a:gd name="connsiteY3" fmla="*/ 461665 h 461665"/>
              <a:gd name="connsiteX4" fmla="*/ 0 w 6146800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6800" h="461665" fill="none" extrusionOk="0">
                <a:moveTo>
                  <a:pt x="0" y="0"/>
                </a:moveTo>
                <a:cubicBezTo>
                  <a:pt x="982032" y="-160226"/>
                  <a:pt x="4439691" y="-51622"/>
                  <a:pt x="6146800" y="0"/>
                </a:cubicBezTo>
                <a:cubicBezTo>
                  <a:pt x="6112647" y="169682"/>
                  <a:pt x="6109025" y="316300"/>
                  <a:pt x="6146800" y="461665"/>
                </a:cubicBezTo>
                <a:cubicBezTo>
                  <a:pt x="4929691" y="295178"/>
                  <a:pt x="1616327" y="583822"/>
                  <a:pt x="0" y="461665"/>
                </a:cubicBezTo>
                <a:cubicBezTo>
                  <a:pt x="-5765" y="250618"/>
                  <a:pt x="-21807" y="121278"/>
                  <a:pt x="0" y="0"/>
                </a:cubicBezTo>
                <a:close/>
              </a:path>
              <a:path w="6146800" h="461665" stroke="0" extrusionOk="0">
                <a:moveTo>
                  <a:pt x="0" y="0"/>
                </a:moveTo>
                <a:cubicBezTo>
                  <a:pt x="2079234" y="-137864"/>
                  <a:pt x="3962043" y="163834"/>
                  <a:pt x="6146800" y="0"/>
                </a:cubicBezTo>
                <a:cubicBezTo>
                  <a:pt x="6117285" y="96759"/>
                  <a:pt x="6122608" y="235670"/>
                  <a:pt x="6146800" y="461665"/>
                </a:cubicBezTo>
                <a:cubicBezTo>
                  <a:pt x="4480692" y="495343"/>
                  <a:pt x="1996992" y="582896"/>
                  <a:pt x="0" y="461665"/>
                </a:cubicBezTo>
                <a:cubicBezTo>
                  <a:pt x="11169" y="237942"/>
                  <a:pt x="-6336" y="186236"/>
                  <a:pt x="0" y="0"/>
                </a:cubicBezTo>
                <a:close/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12920565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work proposed Machine Learning</a:t>
            </a:r>
            <a:endParaRPr lang="el-GR" sz="24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CBE7640-B3A0-8790-2DEE-AF4884646B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650137"/>
              </p:ext>
            </p:extLst>
          </p:nvPr>
        </p:nvGraphicFramePr>
        <p:xfrm>
          <a:off x="582508" y="2442867"/>
          <a:ext cx="6249807" cy="3500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Are Machine Learning And AI The Same? | Bernard Marr">
            <a:extLst>
              <a:ext uri="{FF2B5EF4-FFF2-40B4-BE49-F238E27FC236}">
                <a16:creationId xmlns:a16="http://schemas.microsoft.com/office/drawing/2014/main" id="{9F8C7AB2-7D74-3C2C-2A65-A0CD6F393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59" y="4517757"/>
            <a:ext cx="3507219" cy="2339315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118E861-B224-B82B-5E80-D083D29078EF}"/>
              </a:ext>
            </a:extLst>
          </p:cNvPr>
          <p:cNvSpPr/>
          <p:nvPr/>
        </p:nvSpPr>
        <p:spPr>
          <a:xfrm rot="19745603">
            <a:off x="2060591" y="-577312"/>
            <a:ext cx="5193290" cy="2767536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8985BF-31FE-3C85-B1E5-A3D6B015FC16}"/>
              </a:ext>
            </a:extLst>
          </p:cNvPr>
          <p:cNvSpPr/>
          <p:nvPr/>
        </p:nvSpPr>
        <p:spPr>
          <a:xfrm rot="19745603">
            <a:off x="3242078" y="-632294"/>
            <a:ext cx="5193290" cy="2767536"/>
          </a:xfrm>
          <a:custGeom>
            <a:avLst/>
            <a:gdLst>
              <a:gd name="connsiteX0" fmla="*/ 0 w 6125497"/>
              <a:gd name="connsiteY0" fmla="*/ 0 h 4591664"/>
              <a:gd name="connsiteX1" fmla="*/ 1779639 w 6125497"/>
              <a:gd name="connsiteY1" fmla="*/ 501445 h 4591664"/>
              <a:gd name="connsiteX2" fmla="*/ 1927123 w 6125497"/>
              <a:gd name="connsiteY2" fmla="*/ 2271251 h 4591664"/>
              <a:gd name="connsiteX3" fmla="*/ 4925961 w 6125497"/>
              <a:gd name="connsiteY3" fmla="*/ 2782529 h 4591664"/>
              <a:gd name="connsiteX4" fmla="*/ 6125497 w 6125497"/>
              <a:gd name="connsiteY4" fmla="*/ 4591664 h 459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497" h="4591664">
                <a:moveTo>
                  <a:pt x="0" y="0"/>
                </a:moveTo>
                <a:cubicBezTo>
                  <a:pt x="729226" y="61451"/>
                  <a:pt x="1458452" y="122903"/>
                  <a:pt x="1779639" y="501445"/>
                </a:cubicBezTo>
                <a:cubicBezTo>
                  <a:pt x="2100826" y="879987"/>
                  <a:pt x="1402736" y="1891070"/>
                  <a:pt x="1927123" y="2271251"/>
                </a:cubicBezTo>
                <a:cubicBezTo>
                  <a:pt x="2451510" y="2651432"/>
                  <a:pt x="4226232" y="2395794"/>
                  <a:pt x="4925961" y="2782529"/>
                </a:cubicBezTo>
                <a:cubicBezTo>
                  <a:pt x="5625690" y="3169264"/>
                  <a:pt x="5875593" y="3880464"/>
                  <a:pt x="6125497" y="4591664"/>
                </a:cubicBezTo>
              </a:path>
            </a:pathLst>
          </a:cu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122" name="Picture 2" descr="23 Top Machine Learning Applications &amp; Examples for 2023 | Built In">
            <a:extLst>
              <a:ext uri="{FF2B5EF4-FFF2-40B4-BE49-F238E27FC236}">
                <a16:creationId xmlns:a16="http://schemas.microsoft.com/office/drawing/2014/main" id="{C38BB5A7-30CD-1912-B4A6-E45BADE0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253" y="95234"/>
            <a:ext cx="4041019" cy="2121535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4B05A8-2BA1-0DEE-7798-A05180D4B066}"/>
              </a:ext>
            </a:extLst>
          </p:cNvPr>
          <p:cNvSpPr txBox="1"/>
          <p:nvPr/>
        </p:nvSpPr>
        <p:spPr>
          <a:xfrm>
            <a:off x="8527181" y="3171318"/>
            <a:ext cx="2863450" cy="646331"/>
          </a:xfrm>
          <a:custGeom>
            <a:avLst/>
            <a:gdLst>
              <a:gd name="connsiteX0" fmla="*/ 0 w 2863450"/>
              <a:gd name="connsiteY0" fmla="*/ 0 h 646331"/>
              <a:gd name="connsiteX1" fmla="*/ 572690 w 2863450"/>
              <a:gd name="connsiteY1" fmla="*/ 0 h 646331"/>
              <a:gd name="connsiteX2" fmla="*/ 1174015 w 2863450"/>
              <a:gd name="connsiteY2" fmla="*/ 0 h 646331"/>
              <a:gd name="connsiteX3" fmla="*/ 1660801 w 2863450"/>
              <a:gd name="connsiteY3" fmla="*/ 0 h 646331"/>
              <a:gd name="connsiteX4" fmla="*/ 2290760 w 2863450"/>
              <a:gd name="connsiteY4" fmla="*/ 0 h 646331"/>
              <a:gd name="connsiteX5" fmla="*/ 2863450 w 2863450"/>
              <a:gd name="connsiteY5" fmla="*/ 0 h 646331"/>
              <a:gd name="connsiteX6" fmla="*/ 2863450 w 2863450"/>
              <a:gd name="connsiteY6" fmla="*/ 329629 h 646331"/>
              <a:gd name="connsiteX7" fmla="*/ 2863450 w 2863450"/>
              <a:gd name="connsiteY7" fmla="*/ 646331 h 646331"/>
              <a:gd name="connsiteX8" fmla="*/ 2262126 w 2863450"/>
              <a:gd name="connsiteY8" fmla="*/ 646331 h 646331"/>
              <a:gd name="connsiteX9" fmla="*/ 1775339 w 2863450"/>
              <a:gd name="connsiteY9" fmla="*/ 646331 h 646331"/>
              <a:gd name="connsiteX10" fmla="*/ 1259918 w 2863450"/>
              <a:gd name="connsiteY10" fmla="*/ 646331 h 646331"/>
              <a:gd name="connsiteX11" fmla="*/ 629959 w 2863450"/>
              <a:gd name="connsiteY11" fmla="*/ 646331 h 646331"/>
              <a:gd name="connsiteX12" fmla="*/ 0 w 2863450"/>
              <a:gd name="connsiteY12" fmla="*/ 646331 h 646331"/>
              <a:gd name="connsiteX13" fmla="*/ 0 w 2863450"/>
              <a:gd name="connsiteY13" fmla="*/ 329629 h 646331"/>
              <a:gd name="connsiteX14" fmla="*/ 0 w 2863450"/>
              <a:gd name="connsiteY1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63450" h="646331" extrusionOk="0">
                <a:moveTo>
                  <a:pt x="0" y="0"/>
                </a:moveTo>
                <a:cubicBezTo>
                  <a:pt x="150232" y="-23493"/>
                  <a:pt x="396376" y="63713"/>
                  <a:pt x="572690" y="0"/>
                </a:cubicBezTo>
                <a:cubicBezTo>
                  <a:pt x="749004" y="-63713"/>
                  <a:pt x="1019272" y="46810"/>
                  <a:pt x="1174015" y="0"/>
                </a:cubicBezTo>
                <a:cubicBezTo>
                  <a:pt x="1328759" y="-46810"/>
                  <a:pt x="1501134" y="49984"/>
                  <a:pt x="1660801" y="0"/>
                </a:cubicBezTo>
                <a:cubicBezTo>
                  <a:pt x="1820468" y="-49984"/>
                  <a:pt x="2056420" y="56874"/>
                  <a:pt x="2290760" y="0"/>
                </a:cubicBezTo>
                <a:cubicBezTo>
                  <a:pt x="2525100" y="-56874"/>
                  <a:pt x="2735248" y="21269"/>
                  <a:pt x="2863450" y="0"/>
                </a:cubicBezTo>
                <a:cubicBezTo>
                  <a:pt x="2894622" y="96810"/>
                  <a:pt x="2856984" y="174842"/>
                  <a:pt x="2863450" y="329629"/>
                </a:cubicBezTo>
                <a:cubicBezTo>
                  <a:pt x="2869916" y="484416"/>
                  <a:pt x="2826255" y="493871"/>
                  <a:pt x="2863450" y="646331"/>
                </a:cubicBezTo>
                <a:cubicBezTo>
                  <a:pt x="2570344" y="666185"/>
                  <a:pt x="2506466" y="577401"/>
                  <a:pt x="2262126" y="646331"/>
                </a:cubicBezTo>
                <a:cubicBezTo>
                  <a:pt x="2017786" y="715261"/>
                  <a:pt x="1902405" y="640170"/>
                  <a:pt x="1775339" y="646331"/>
                </a:cubicBezTo>
                <a:cubicBezTo>
                  <a:pt x="1648273" y="652492"/>
                  <a:pt x="1410931" y="623352"/>
                  <a:pt x="1259918" y="646331"/>
                </a:cubicBezTo>
                <a:cubicBezTo>
                  <a:pt x="1108905" y="669310"/>
                  <a:pt x="813206" y="615406"/>
                  <a:pt x="629959" y="646331"/>
                </a:cubicBezTo>
                <a:cubicBezTo>
                  <a:pt x="446712" y="677256"/>
                  <a:pt x="171180" y="634647"/>
                  <a:pt x="0" y="646331"/>
                </a:cubicBezTo>
                <a:cubicBezTo>
                  <a:pt x="-33025" y="548135"/>
                  <a:pt x="542" y="433685"/>
                  <a:pt x="0" y="329629"/>
                </a:cubicBezTo>
                <a:cubicBezTo>
                  <a:pt x="-542" y="225573"/>
                  <a:pt x="36019" y="14707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78088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paper proposes to use these ideas to production.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6A5C85-79E1-9181-CA51-96FB7D785DF7}"/>
              </a:ext>
            </a:extLst>
          </p:cNvPr>
          <p:cNvSpPr/>
          <p:nvPr/>
        </p:nvSpPr>
        <p:spPr>
          <a:xfrm>
            <a:off x="7075835" y="3399125"/>
            <a:ext cx="1159689" cy="3727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1DCC135B-9DD6-68B3-4297-62459E38C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968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Graphic spid="7" grpId="0">
        <p:bldAsOne/>
      </p:bldGraphic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60C8-E3AB-F736-24FB-F18B36939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b="1" dirty="0"/>
              <a:t>Introduction</a:t>
            </a:r>
            <a:endParaRPr lang="el-G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CC5BDB-CDF1-C708-AF90-A2235F5DDB6C}"/>
              </a:ext>
            </a:extLst>
          </p:cNvPr>
          <p:cNvGrpSpPr/>
          <p:nvPr/>
        </p:nvGrpSpPr>
        <p:grpSpPr>
          <a:xfrm>
            <a:off x="1442720" y="2255520"/>
            <a:ext cx="6515100" cy="1698833"/>
            <a:chOff x="1442720" y="2255520"/>
            <a:chExt cx="6515100" cy="169883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88CBC4-1B80-D2C6-2711-AF1D715F43C4}"/>
                </a:ext>
              </a:extLst>
            </p:cNvPr>
            <p:cNvSpPr/>
            <p:nvPr/>
          </p:nvSpPr>
          <p:spPr>
            <a:xfrm>
              <a:off x="1442720" y="2255520"/>
              <a:ext cx="3901440" cy="1647369"/>
            </a:xfrm>
            <a:custGeom>
              <a:avLst/>
              <a:gdLst>
                <a:gd name="connsiteX0" fmla="*/ 0 w 3901440"/>
                <a:gd name="connsiteY0" fmla="*/ 823685 h 1647369"/>
                <a:gd name="connsiteX1" fmla="*/ 1950720 w 3901440"/>
                <a:gd name="connsiteY1" fmla="*/ 0 h 1647369"/>
                <a:gd name="connsiteX2" fmla="*/ 3901440 w 3901440"/>
                <a:gd name="connsiteY2" fmla="*/ 823685 h 1647369"/>
                <a:gd name="connsiteX3" fmla="*/ 1950720 w 3901440"/>
                <a:gd name="connsiteY3" fmla="*/ 1647370 h 1647369"/>
                <a:gd name="connsiteX4" fmla="*/ 0 w 3901440"/>
                <a:gd name="connsiteY4" fmla="*/ 823685 h 164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1440" h="1647369" fill="none" extrusionOk="0">
                  <a:moveTo>
                    <a:pt x="0" y="823685"/>
                  </a:moveTo>
                  <a:cubicBezTo>
                    <a:pt x="-93022" y="370964"/>
                    <a:pt x="806233" y="83016"/>
                    <a:pt x="1950720" y="0"/>
                  </a:cubicBezTo>
                  <a:cubicBezTo>
                    <a:pt x="3023613" y="6923"/>
                    <a:pt x="3947912" y="338547"/>
                    <a:pt x="3901440" y="823685"/>
                  </a:cubicBezTo>
                  <a:cubicBezTo>
                    <a:pt x="3842328" y="1269031"/>
                    <a:pt x="3028328" y="1484969"/>
                    <a:pt x="1950720" y="1647370"/>
                  </a:cubicBezTo>
                  <a:cubicBezTo>
                    <a:pt x="874170" y="1703802"/>
                    <a:pt x="74355" y="1251720"/>
                    <a:pt x="0" y="823685"/>
                  </a:cubicBezTo>
                  <a:close/>
                </a:path>
                <a:path w="3901440" h="1647369" stroke="0" extrusionOk="0">
                  <a:moveTo>
                    <a:pt x="0" y="823685"/>
                  </a:moveTo>
                  <a:cubicBezTo>
                    <a:pt x="-106290" y="333284"/>
                    <a:pt x="799163" y="43435"/>
                    <a:pt x="1950720" y="0"/>
                  </a:cubicBezTo>
                  <a:cubicBezTo>
                    <a:pt x="2990431" y="-49076"/>
                    <a:pt x="3897932" y="401915"/>
                    <a:pt x="3901440" y="823685"/>
                  </a:cubicBezTo>
                  <a:cubicBezTo>
                    <a:pt x="3920507" y="1132745"/>
                    <a:pt x="2879215" y="1601349"/>
                    <a:pt x="1950720" y="1647370"/>
                  </a:cubicBezTo>
                  <a:cubicBezTo>
                    <a:pt x="865021" y="1646839"/>
                    <a:pt x="-66293" y="1256059"/>
                    <a:pt x="0" y="82368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666018505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882FA7A-D325-8AF4-A95C-AA1A07DAB2E3}"/>
                </a:ext>
              </a:extLst>
            </p:cNvPr>
            <p:cNvSpPr/>
            <p:nvPr/>
          </p:nvSpPr>
          <p:spPr>
            <a:xfrm>
              <a:off x="1635760" y="2550160"/>
              <a:ext cx="3556000" cy="1200329"/>
            </a:xfrm>
            <a:custGeom>
              <a:avLst/>
              <a:gdLst>
                <a:gd name="connsiteX0" fmla="*/ 0 w 3556000"/>
                <a:gd name="connsiteY0" fmla="*/ 600165 h 1200329"/>
                <a:gd name="connsiteX1" fmla="*/ 1778000 w 3556000"/>
                <a:gd name="connsiteY1" fmla="*/ 0 h 1200329"/>
                <a:gd name="connsiteX2" fmla="*/ 3556000 w 3556000"/>
                <a:gd name="connsiteY2" fmla="*/ 600165 h 1200329"/>
                <a:gd name="connsiteX3" fmla="*/ 1778000 w 3556000"/>
                <a:gd name="connsiteY3" fmla="*/ 1200330 h 1200329"/>
                <a:gd name="connsiteX4" fmla="*/ 0 w 3556000"/>
                <a:gd name="connsiteY4" fmla="*/ 600165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0" h="1200329" fill="none" extrusionOk="0">
                  <a:moveTo>
                    <a:pt x="0" y="600165"/>
                  </a:moveTo>
                  <a:cubicBezTo>
                    <a:pt x="-177623" y="272881"/>
                    <a:pt x="744214" y="64084"/>
                    <a:pt x="1778000" y="0"/>
                  </a:cubicBezTo>
                  <a:cubicBezTo>
                    <a:pt x="2749734" y="15876"/>
                    <a:pt x="3563233" y="263998"/>
                    <a:pt x="3556000" y="600165"/>
                  </a:cubicBezTo>
                  <a:cubicBezTo>
                    <a:pt x="3478480" y="919086"/>
                    <a:pt x="2760061" y="1137437"/>
                    <a:pt x="1778000" y="1200330"/>
                  </a:cubicBezTo>
                  <a:cubicBezTo>
                    <a:pt x="796779" y="1252441"/>
                    <a:pt x="27064" y="921845"/>
                    <a:pt x="0" y="600165"/>
                  </a:cubicBezTo>
                  <a:close/>
                </a:path>
                <a:path w="3556000" h="1200329" stroke="0" extrusionOk="0">
                  <a:moveTo>
                    <a:pt x="0" y="600165"/>
                  </a:moveTo>
                  <a:cubicBezTo>
                    <a:pt x="-66900" y="246364"/>
                    <a:pt x="670775" y="73323"/>
                    <a:pt x="1778000" y="0"/>
                  </a:cubicBezTo>
                  <a:cubicBezTo>
                    <a:pt x="2739407" y="-26799"/>
                    <a:pt x="3553138" y="295746"/>
                    <a:pt x="3556000" y="600165"/>
                  </a:cubicBezTo>
                  <a:cubicBezTo>
                    <a:pt x="3574107" y="793119"/>
                    <a:pt x="2668577" y="1172078"/>
                    <a:pt x="1778000" y="1200330"/>
                  </a:cubicBezTo>
                  <a:cubicBezTo>
                    <a:pt x="770782" y="1198724"/>
                    <a:pt x="-8974" y="928576"/>
                    <a:pt x="0" y="60016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666018505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0692C5-248F-9695-BBE4-547F2FF81E0E}"/>
                </a:ext>
              </a:extLst>
            </p:cNvPr>
            <p:cNvSpPr txBox="1"/>
            <p:nvPr/>
          </p:nvSpPr>
          <p:spPr>
            <a:xfrm>
              <a:off x="1861820" y="2754024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Problems!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B15DF60-5FC0-2DF4-3C83-9296BEAA2190}"/>
              </a:ext>
            </a:extLst>
          </p:cNvPr>
          <p:cNvSpPr txBox="1"/>
          <p:nvPr/>
        </p:nvSpPr>
        <p:spPr>
          <a:xfrm>
            <a:off x="6238240" y="741680"/>
            <a:ext cx="4897120" cy="5537835"/>
          </a:xfrm>
          <a:custGeom>
            <a:avLst/>
            <a:gdLst>
              <a:gd name="connsiteX0" fmla="*/ 0 w 4897120"/>
              <a:gd name="connsiteY0" fmla="*/ 0 h 5537835"/>
              <a:gd name="connsiteX1" fmla="*/ 544124 w 4897120"/>
              <a:gd name="connsiteY1" fmla="*/ 0 h 5537835"/>
              <a:gd name="connsiteX2" fmla="*/ 1137220 w 4897120"/>
              <a:gd name="connsiteY2" fmla="*/ 0 h 5537835"/>
              <a:gd name="connsiteX3" fmla="*/ 1534431 w 4897120"/>
              <a:gd name="connsiteY3" fmla="*/ 0 h 5537835"/>
              <a:gd name="connsiteX4" fmla="*/ 2176498 w 4897120"/>
              <a:gd name="connsiteY4" fmla="*/ 0 h 5537835"/>
              <a:gd name="connsiteX5" fmla="*/ 2573709 w 4897120"/>
              <a:gd name="connsiteY5" fmla="*/ 0 h 5537835"/>
              <a:gd name="connsiteX6" fmla="*/ 3166804 w 4897120"/>
              <a:gd name="connsiteY6" fmla="*/ 0 h 5537835"/>
              <a:gd name="connsiteX7" fmla="*/ 3661958 w 4897120"/>
              <a:gd name="connsiteY7" fmla="*/ 0 h 5537835"/>
              <a:gd name="connsiteX8" fmla="*/ 4108140 w 4897120"/>
              <a:gd name="connsiteY8" fmla="*/ 0 h 5537835"/>
              <a:gd name="connsiteX9" fmla="*/ 4897120 w 4897120"/>
              <a:gd name="connsiteY9" fmla="*/ 0 h 5537835"/>
              <a:gd name="connsiteX10" fmla="*/ 4897120 w 4897120"/>
              <a:gd name="connsiteY10" fmla="*/ 664540 h 5537835"/>
              <a:gd name="connsiteX11" fmla="*/ 4897120 w 4897120"/>
              <a:gd name="connsiteY11" fmla="*/ 1162945 h 5537835"/>
              <a:gd name="connsiteX12" fmla="*/ 4897120 w 4897120"/>
              <a:gd name="connsiteY12" fmla="*/ 1550594 h 5537835"/>
              <a:gd name="connsiteX13" fmla="*/ 4897120 w 4897120"/>
              <a:gd name="connsiteY13" fmla="*/ 2048999 h 5537835"/>
              <a:gd name="connsiteX14" fmla="*/ 4897120 w 4897120"/>
              <a:gd name="connsiteY14" fmla="*/ 2658161 h 5537835"/>
              <a:gd name="connsiteX15" fmla="*/ 4897120 w 4897120"/>
              <a:gd name="connsiteY15" fmla="*/ 3045809 h 5537835"/>
              <a:gd name="connsiteX16" fmla="*/ 4897120 w 4897120"/>
              <a:gd name="connsiteY16" fmla="*/ 3599593 h 5537835"/>
              <a:gd name="connsiteX17" fmla="*/ 4897120 w 4897120"/>
              <a:gd name="connsiteY17" fmla="*/ 4208755 h 5537835"/>
              <a:gd name="connsiteX18" fmla="*/ 4897120 w 4897120"/>
              <a:gd name="connsiteY18" fmla="*/ 4596403 h 5537835"/>
              <a:gd name="connsiteX19" fmla="*/ 4897120 w 4897120"/>
              <a:gd name="connsiteY19" fmla="*/ 5039430 h 5537835"/>
              <a:gd name="connsiteX20" fmla="*/ 4897120 w 4897120"/>
              <a:gd name="connsiteY20" fmla="*/ 5537835 h 5537835"/>
              <a:gd name="connsiteX21" fmla="*/ 4401967 w 4897120"/>
              <a:gd name="connsiteY21" fmla="*/ 5537835 h 5537835"/>
              <a:gd name="connsiteX22" fmla="*/ 3906814 w 4897120"/>
              <a:gd name="connsiteY22" fmla="*/ 5537835 h 5537835"/>
              <a:gd name="connsiteX23" fmla="*/ 3411660 w 4897120"/>
              <a:gd name="connsiteY23" fmla="*/ 5537835 h 5537835"/>
              <a:gd name="connsiteX24" fmla="*/ 2965478 w 4897120"/>
              <a:gd name="connsiteY24" fmla="*/ 5537835 h 5537835"/>
              <a:gd name="connsiteX25" fmla="*/ 2421354 w 4897120"/>
              <a:gd name="connsiteY25" fmla="*/ 5537835 h 5537835"/>
              <a:gd name="connsiteX26" fmla="*/ 2024143 w 4897120"/>
              <a:gd name="connsiteY26" fmla="*/ 5537835 h 5537835"/>
              <a:gd name="connsiteX27" fmla="*/ 1480018 w 4897120"/>
              <a:gd name="connsiteY27" fmla="*/ 5537835 h 5537835"/>
              <a:gd name="connsiteX28" fmla="*/ 837952 w 4897120"/>
              <a:gd name="connsiteY28" fmla="*/ 5537835 h 5537835"/>
              <a:gd name="connsiteX29" fmla="*/ 0 w 4897120"/>
              <a:gd name="connsiteY29" fmla="*/ 5537835 h 5537835"/>
              <a:gd name="connsiteX30" fmla="*/ 0 w 4897120"/>
              <a:gd name="connsiteY30" fmla="*/ 4873295 h 5537835"/>
              <a:gd name="connsiteX31" fmla="*/ 0 w 4897120"/>
              <a:gd name="connsiteY31" fmla="*/ 4208755 h 5537835"/>
              <a:gd name="connsiteX32" fmla="*/ 0 w 4897120"/>
              <a:gd name="connsiteY32" fmla="*/ 3710349 h 5537835"/>
              <a:gd name="connsiteX33" fmla="*/ 0 w 4897120"/>
              <a:gd name="connsiteY33" fmla="*/ 3211944 h 5537835"/>
              <a:gd name="connsiteX34" fmla="*/ 0 w 4897120"/>
              <a:gd name="connsiteY34" fmla="*/ 2547404 h 5537835"/>
              <a:gd name="connsiteX35" fmla="*/ 0 w 4897120"/>
              <a:gd name="connsiteY35" fmla="*/ 2159756 h 5537835"/>
              <a:gd name="connsiteX36" fmla="*/ 0 w 4897120"/>
              <a:gd name="connsiteY36" fmla="*/ 1550594 h 5537835"/>
              <a:gd name="connsiteX37" fmla="*/ 0 w 4897120"/>
              <a:gd name="connsiteY37" fmla="*/ 1107567 h 5537835"/>
              <a:gd name="connsiteX38" fmla="*/ 0 w 4897120"/>
              <a:gd name="connsiteY38" fmla="*/ 498405 h 5537835"/>
              <a:gd name="connsiteX39" fmla="*/ 0 w 4897120"/>
              <a:gd name="connsiteY39" fmla="*/ 0 h 553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97120" h="5537835" extrusionOk="0">
                <a:moveTo>
                  <a:pt x="0" y="0"/>
                </a:moveTo>
                <a:cubicBezTo>
                  <a:pt x="120632" y="-37862"/>
                  <a:pt x="434012" y="23939"/>
                  <a:pt x="544124" y="0"/>
                </a:cubicBezTo>
                <a:cubicBezTo>
                  <a:pt x="654236" y="-23939"/>
                  <a:pt x="929949" y="28745"/>
                  <a:pt x="1137220" y="0"/>
                </a:cubicBezTo>
                <a:cubicBezTo>
                  <a:pt x="1344491" y="-28745"/>
                  <a:pt x="1342426" y="27801"/>
                  <a:pt x="1534431" y="0"/>
                </a:cubicBezTo>
                <a:cubicBezTo>
                  <a:pt x="1726436" y="-27801"/>
                  <a:pt x="1953248" y="9066"/>
                  <a:pt x="2176498" y="0"/>
                </a:cubicBezTo>
                <a:cubicBezTo>
                  <a:pt x="2399748" y="-9066"/>
                  <a:pt x="2400830" y="36850"/>
                  <a:pt x="2573709" y="0"/>
                </a:cubicBezTo>
                <a:cubicBezTo>
                  <a:pt x="2746588" y="-36850"/>
                  <a:pt x="2926869" y="67835"/>
                  <a:pt x="3166804" y="0"/>
                </a:cubicBezTo>
                <a:cubicBezTo>
                  <a:pt x="3406740" y="-67835"/>
                  <a:pt x="3528618" y="2092"/>
                  <a:pt x="3661958" y="0"/>
                </a:cubicBezTo>
                <a:cubicBezTo>
                  <a:pt x="3795298" y="-2092"/>
                  <a:pt x="3901220" y="3054"/>
                  <a:pt x="4108140" y="0"/>
                </a:cubicBezTo>
                <a:cubicBezTo>
                  <a:pt x="4315060" y="-3054"/>
                  <a:pt x="4576847" y="17681"/>
                  <a:pt x="4897120" y="0"/>
                </a:cubicBezTo>
                <a:cubicBezTo>
                  <a:pt x="4899675" y="315287"/>
                  <a:pt x="4853306" y="373871"/>
                  <a:pt x="4897120" y="664540"/>
                </a:cubicBezTo>
                <a:cubicBezTo>
                  <a:pt x="4940934" y="955209"/>
                  <a:pt x="4887624" y="1012126"/>
                  <a:pt x="4897120" y="1162945"/>
                </a:cubicBezTo>
                <a:cubicBezTo>
                  <a:pt x="4906616" y="1313764"/>
                  <a:pt x="4873402" y="1467447"/>
                  <a:pt x="4897120" y="1550594"/>
                </a:cubicBezTo>
                <a:cubicBezTo>
                  <a:pt x="4920838" y="1633741"/>
                  <a:pt x="4848258" y="1888067"/>
                  <a:pt x="4897120" y="2048999"/>
                </a:cubicBezTo>
                <a:cubicBezTo>
                  <a:pt x="4945982" y="2209932"/>
                  <a:pt x="4843592" y="2515781"/>
                  <a:pt x="4897120" y="2658161"/>
                </a:cubicBezTo>
                <a:cubicBezTo>
                  <a:pt x="4950648" y="2800541"/>
                  <a:pt x="4850722" y="2852868"/>
                  <a:pt x="4897120" y="3045809"/>
                </a:cubicBezTo>
                <a:cubicBezTo>
                  <a:pt x="4943518" y="3238750"/>
                  <a:pt x="4840785" y="3356042"/>
                  <a:pt x="4897120" y="3599593"/>
                </a:cubicBezTo>
                <a:cubicBezTo>
                  <a:pt x="4953455" y="3843144"/>
                  <a:pt x="4850638" y="3949661"/>
                  <a:pt x="4897120" y="4208755"/>
                </a:cubicBezTo>
                <a:cubicBezTo>
                  <a:pt x="4943602" y="4467849"/>
                  <a:pt x="4853692" y="4493019"/>
                  <a:pt x="4897120" y="4596403"/>
                </a:cubicBezTo>
                <a:cubicBezTo>
                  <a:pt x="4940548" y="4699787"/>
                  <a:pt x="4889679" y="4858135"/>
                  <a:pt x="4897120" y="5039430"/>
                </a:cubicBezTo>
                <a:cubicBezTo>
                  <a:pt x="4904561" y="5220725"/>
                  <a:pt x="4879989" y="5375692"/>
                  <a:pt x="4897120" y="5537835"/>
                </a:cubicBezTo>
                <a:cubicBezTo>
                  <a:pt x="4755128" y="5559169"/>
                  <a:pt x="4605658" y="5526670"/>
                  <a:pt x="4401967" y="5537835"/>
                </a:cubicBezTo>
                <a:cubicBezTo>
                  <a:pt x="4198276" y="5549000"/>
                  <a:pt x="4093721" y="5486911"/>
                  <a:pt x="3906814" y="5537835"/>
                </a:cubicBezTo>
                <a:cubicBezTo>
                  <a:pt x="3719907" y="5588759"/>
                  <a:pt x="3566841" y="5505414"/>
                  <a:pt x="3411660" y="5537835"/>
                </a:cubicBezTo>
                <a:cubicBezTo>
                  <a:pt x="3256479" y="5570256"/>
                  <a:pt x="3061637" y="5536925"/>
                  <a:pt x="2965478" y="5537835"/>
                </a:cubicBezTo>
                <a:cubicBezTo>
                  <a:pt x="2869319" y="5538745"/>
                  <a:pt x="2570739" y="5529952"/>
                  <a:pt x="2421354" y="5537835"/>
                </a:cubicBezTo>
                <a:cubicBezTo>
                  <a:pt x="2271969" y="5545718"/>
                  <a:pt x="2128332" y="5516721"/>
                  <a:pt x="2024143" y="5537835"/>
                </a:cubicBezTo>
                <a:cubicBezTo>
                  <a:pt x="1919954" y="5558949"/>
                  <a:pt x="1748247" y="5497070"/>
                  <a:pt x="1480018" y="5537835"/>
                </a:cubicBezTo>
                <a:cubicBezTo>
                  <a:pt x="1211790" y="5578600"/>
                  <a:pt x="1047924" y="5520245"/>
                  <a:pt x="837952" y="5537835"/>
                </a:cubicBezTo>
                <a:cubicBezTo>
                  <a:pt x="627980" y="5555425"/>
                  <a:pt x="210931" y="5463377"/>
                  <a:pt x="0" y="5537835"/>
                </a:cubicBezTo>
                <a:cubicBezTo>
                  <a:pt x="-10101" y="5366643"/>
                  <a:pt x="58531" y="5200005"/>
                  <a:pt x="0" y="4873295"/>
                </a:cubicBezTo>
                <a:cubicBezTo>
                  <a:pt x="-58531" y="4546585"/>
                  <a:pt x="31157" y="4475888"/>
                  <a:pt x="0" y="4208755"/>
                </a:cubicBezTo>
                <a:cubicBezTo>
                  <a:pt x="-31157" y="3941622"/>
                  <a:pt x="34601" y="3901790"/>
                  <a:pt x="0" y="3710349"/>
                </a:cubicBezTo>
                <a:cubicBezTo>
                  <a:pt x="-34601" y="3518908"/>
                  <a:pt x="10652" y="3454452"/>
                  <a:pt x="0" y="3211944"/>
                </a:cubicBezTo>
                <a:cubicBezTo>
                  <a:pt x="-10652" y="2969436"/>
                  <a:pt x="49695" y="2799712"/>
                  <a:pt x="0" y="2547404"/>
                </a:cubicBezTo>
                <a:cubicBezTo>
                  <a:pt x="-49695" y="2295096"/>
                  <a:pt x="21357" y="2350288"/>
                  <a:pt x="0" y="2159756"/>
                </a:cubicBezTo>
                <a:cubicBezTo>
                  <a:pt x="-21357" y="1969224"/>
                  <a:pt x="13761" y="1707417"/>
                  <a:pt x="0" y="1550594"/>
                </a:cubicBezTo>
                <a:cubicBezTo>
                  <a:pt x="-13761" y="1393771"/>
                  <a:pt x="16608" y="1293792"/>
                  <a:pt x="0" y="1107567"/>
                </a:cubicBezTo>
                <a:cubicBezTo>
                  <a:pt x="-16608" y="921342"/>
                  <a:pt x="27403" y="731439"/>
                  <a:pt x="0" y="498405"/>
                </a:cubicBezTo>
                <a:cubicBezTo>
                  <a:pt x="-27403" y="265371"/>
                  <a:pt x="51177" y="170640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7808823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approaches used many rule hints to steer the optimizer. This hard to explain/understand what helped.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Experimentation costs are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Large systems hard to sample.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Unseen search space can lead to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regression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estimated cost is not accurate</a:t>
            </a:r>
            <a:endParaRPr lang="el-G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8357DB32-F42C-E30E-177C-DD6FCA7A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3646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3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9F1B-C958-CCE4-D2E9-B3563EB63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0" y="5057565"/>
            <a:ext cx="3185160" cy="1617555"/>
          </a:xfrm>
          <a:custGeom>
            <a:avLst/>
            <a:gdLst>
              <a:gd name="connsiteX0" fmla="*/ 0 w 3185160"/>
              <a:gd name="connsiteY0" fmla="*/ 0 h 1617555"/>
              <a:gd name="connsiteX1" fmla="*/ 594563 w 3185160"/>
              <a:gd name="connsiteY1" fmla="*/ 0 h 1617555"/>
              <a:gd name="connsiteX2" fmla="*/ 1157275 w 3185160"/>
              <a:gd name="connsiteY2" fmla="*/ 0 h 1617555"/>
              <a:gd name="connsiteX3" fmla="*/ 1751838 w 3185160"/>
              <a:gd name="connsiteY3" fmla="*/ 0 h 1617555"/>
              <a:gd name="connsiteX4" fmla="*/ 2282698 w 3185160"/>
              <a:gd name="connsiteY4" fmla="*/ 0 h 1617555"/>
              <a:gd name="connsiteX5" fmla="*/ 3185160 w 3185160"/>
              <a:gd name="connsiteY5" fmla="*/ 0 h 1617555"/>
              <a:gd name="connsiteX6" fmla="*/ 3185160 w 3185160"/>
              <a:gd name="connsiteY6" fmla="*/ 490658 h 1617555"/>
              <a:gd name="connsiteX7" fmla="*/ 3185160 w 3185160"/>
              <a:gd name="connsiteY7" fmla="*/ 997492 h 1617555"/>
              <a:gd name="connsiteX8" fmla="*/ 3185160 w 3185160"/>
              <a:gd name="connsiteY8" fmla="*/ 1617555 h 1617555"/>
              <a:gd name="connsiteX9" fmla="*/ 2622448 w 3185160"/>
              <a:gd name="connsiteY9" fmla="*/ 1617555 h 1617555"/>
              <a:gd name="connsiteX10" fmla="*/ 2155292 w 3185160"/>
              <a:gd name="connsiteY10" fmla="*/ 1617555 h 1617555"/>
              <a:gd name="connsiteX11" fmla="*/ 1624432 w 3185160"/>
              <a:gd name="connsiteY11" fmla="*/ 1617555 h 1617555"/>
              <a:gd name="connsiteX12" fmla="*/ 1157275 w 3185160"/>
              <a:gd name="connsiteY12" fmla="*/ 1617555 h 1617555"/>
              <a:gd name="connsiteX13" fmla="*/ 658266 w 3185160"/>
              <a:gd name="connsiteY13" fmla="*/ 1617555 h 1617555"/>
              <a:gd name="connsiteX14" fmla="*/ 0 w 3185160"/>
              <a:gd name="connsiteY14" fmla="*/ 1617555 h 1617555"/>
              <a:gd name="connsiteX15" fmla="*/ 0 w 3185160"/>
              <a:gd name="connsiteY15" fmla="*/ 1126897 h 1617555"/>
              <a:gd name="connsiteX16" fmla="*/ 0 w 3185160"/>
              <a:gd name="connsiteY16" fmla="*/ 620063 h 1617555"/>
              <a:gd name="connsiteX17" fmla="*/ 0 w 3185160"/>
              <a:gd name="connsiteY17" fmla="*/ 0 h 16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85160" h="1617555" fill="none" extrusionOk="0">
                <a:moveTo>
                  <a:pt x="0" y="0"/>
                </a:moveTo>
                <a:cubicBezTo>
                  <a:pt x="285225" y="-763"/>
                  <a:pt x="421837" y="23567"/>
                  <a:pt x="594563" y="0"/>
                </a:cubicBezTo>
                <a:cubicBezTo>
                  <a:pt x="767289" y="-23567"/>
                  <a:pt x="887989" y="62475"/>
                  <a:pt x="1157275" y="0"/>
                </a:cubicBezTo>
                <a:cubicBezTo>
                  <a:pt x="1426561" y="-62475"/>
                  <a:pt x="1602755" y="44197"/>
                  <a:pt x="1751838" y="0"/>
                </a:cubicBezTo>
                <a:cubicBezTo>
                  <a:pt x="1900921" y="-44197"/>
                  <a:pt x="2114422" y="50983"/>
                  <a:pt x="2282698" y="0"/>
                </a:cubicBezTo>
                <a:cubicBezTo>
                  <a:pt x="2450974" y="-50983"/>
                  <a:pt x="2859146" y="37172"/>
                  <a:pt x="3185160" y="0"/>
                </a:cubicBezTo>
                <a:cubicBezTo>
                  <a:pt x="3228369" y="221814"/>
                  <a:pt x="3175062" y="358491"/>
                  <a:pt x="3185160" y="490658"/>
                </a:cubicBezTo>
                <a:cubicBezTo>
                  <a:pt x="3195258" y="622825"/>
                  <a:pt x="3173087" y="792742"/>
                  <a:pt x="3185160" y="997492"/>
                </a:cubicBezTo>
                <a:cubicBezTo>
                  <a:pt x="3197233" y="1202242"/>
                  <a:pt x="3172121" y="1321995"/>
                  <a:pt x="3185160" y="1617555"/>
                </a:cubicBezTo>
                <a:cubicBezTo>
                  <a:pt x="2995442" y="1652330"/>
                  <a:pt x="2773576" y="1589376"/>
                  <a:pt x="2622448" y="1617555"/>
                </a:cubicBezTo>
                <a:cubicBezTo>
                  <a:pt x="2471320" y="1645734"/>
                  <a:pt x="2270291" y="1609367"/>
                  <a:pt x="2155292" y="1617555"/>
                </a:cubicBezTo>
                <a:cubicBezTo>
                  <a:pt x="2040293" y="1625743"/>
                  <a:pt x="1742139" y="1562758"/>
                  <a:pt x="1624432" y="1617555"/>
                </a:cubicBezTo>
                <a:cubicBezTo>
                  <a:pt x="1506725" y="1672352"/>
                  <a:pt x="1260521" y="1615859"/>
                  <a:pt x="1157275" y="1617555"/>
                </a:cubicBezTo>
                <a:cubicBezTo>
                  <a:pt x="1054029" y="1619251"/>
                  <a:pt x="831789" y="1598049"/>
                  <a:pt x="658266" y="1617555"/>
                </a:cubicBezTo>
                <a:cubicBezTo>
                  <a:pt x="484743" y="1637061"/>
                  <a:pt x="210210" y="1612973"/>
                  <a:pt x="0" y="1617555"/>
                </a:cubicBezTo>
                <a:cubicBezTo>
                  <a:pt x="-11725" y="1437152"/>
                  <a:pt x="10901" y="1353642"/>
                  <a:pt x="0" y="1126897"/>
                </a:cubicBezTo>
                <a:cubicBezTo>
                  <a:pt x="-10901" y="900152"/>
                  <a:pt x="35682" y="726229"/>
                  <a:pt x="0" y="620063"/>
                </a:cubicBezTo>
                <a:cubicBezTo>
                  <a:pt x="-35682" y="513897"/>
                  <a:pt x="52791" y="299928"/>
                  <a:pt x="0" y="0"/>
                </a:cubicBezTo>
                <a:close/>
              </a:path>
              <a:path w="3185160" h="1617555" stroke="0" extrusionOk="0">
                <a:moveTo>
                  <a:pt x="0" y="0"/>
                </a:moveTo>
                <a:cubicBezTo>
                  <a:pt x="143270" y="-48862"/>
                  <a:pt x="324333" y="44806"/>
                  <a:pt x="435305" y="0"/>
                </a:cubicBezTo>
                <a:cubicBezTo>
                  <a:pt x="546277" y="-44806"/>
                  <a:pt x="748730" y="20577"/>
                  <a:pt x="902462" y="0"/>
                </a:cubicBezTo>
                <a:cubicBezTo>
                  <a:pt x="1056194" y="-20577"/>
                  <a:pt x="1273300" y="29043"/>
                  <a:pt x="1497025" y="0"/>
                </a:cubicBezTo>
                <a:cubicBezTo>
                  <a:pt x="1720750" y="-29043"/>
                  <a:pt x="1834896" y="49695"/>
                  <a:pt x="1996034" y="0"/>
                </a:cubicBezTo>
                <a:cubicBezTo>
                  <a:pt x="2157172" y="-49695"/>
                  <a:pt x="2396400" y="12490"/>
                  <a:pt x="2558745" y="0"/>
                </a:cubicBezTo>
                <a:cubicBezTo>
                  <a:pt x="2721090" y="-12490"/>
                  <a:pt x="2891627" y="67727"/>
                  <a:pt x="3185160" y="0"/>
                </a:cubicBezTo>
                <a:cubicBezTo>
                  <a:pt x="3197758" y="201299"/>
                  <a:pt x="3183502" y="356089"/>
                  <a:pt x="3185160" y="539185"/>
                </a:cubicBezTo>
                <a:cubicBezTo>
                  <a:pt x="3186818" y="722282"/>
                  <a:pt x="3159949" y="887492"/>
                  <a:pt x="3185160" y="1078370"/>
                </a:cubicBezTo>
                <a:cubicBezTo>
                  <a:pt x="3210371" y="1269248"/>
                  <a:pt x="3167811" y="1436618"/>
                  <a:pt x="3185160" y="1617555"/>
                </a:cubicBezTo>
                <a:cubicBezTo>
                  <a:pt x="2970396" y="1647504"/>
                  <a:pt x="2857410" y="1587181"/>
                  <a:pt x="2686152" y="1617555"/>
                </a:cubicBezTo>
                <a:cubicBezTo>
                  <a:pt x="2514894" y="1647929"/>
                  <a:pt x="2333820" y="1558850"/>
                  <a:pt x="2155292" y="1617555"/>
                </a:cubicBezTo>
                <a:cubicBezTo>
                  <a:pt x="1976764" y="1676260"/>
                  <a:pt x="1761602" y="1602438"/>
                  <a:pt x="1656283" y="1617555"/>
                </a:cubicBezTo>
                <a:cubicBezTo>
                  <a:pt x="1550964" y="1632672"/>
                  <a:pt x="1344302" y="1552566"/>
                  <a:pt x="1061720" y="1617555"/>
                </a:cubicBezTo>
                <a:cubicBezTo>
                  <a:pt x="779138" y="1682544"/>
                  <a:pt x="808714" y="1603380"/>
                  <a:pt x="562712" y="1617555"/>
                </a:cubicBezTo>
                <a:cubicBezTo>
                  <a:pt x="316710" y="1631730"/>
                  <a:pt x="213657" y="1593019"/>
                  <a:pt x="0" y="1617555"/>
                </a:cubicBezTo>
                <a:cubicBezTo>
                  <a:pt x="-39327" y="1462734"/>
                  <a:pt x="44535" y="1264377"/>
                  <a:pt x="0" y="1110721"/>
                </a:cubicBezTo>
                <a:cubicBezTo>
                  <a:pt x="-44535" y="957065"/>
                  <a:pt x="54591" y="723783"/>
                  <a:pt x="0" y="620063"/>
                </a:cubicBezTo>
                <a:cubicBezTo>
                  <a:pt x="-54591" y="516343"/>
                  <a:pt x="30917" y="244457"/>
                  <a:pt x="0" y="0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3386792873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effective</a:t>
            </a:r>
            <a:b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Explainable</a:t>
            </a:r>
            <a:b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078198-24D6-E1BD-D779-B0DF2FCC6979}"/>
              </a:ext>
            </a:extLst>
          </p:cNvPr>
          <p:cNvGrpSpPr/>
          <p:nvPr/>
        </p:nvGrpSpPr>
        <p:grpSpPr>
          <a:xfrm>
            <a:off x="172720" y="345440"/>
            <a:ext cx="6583680" cy="1698831"/>
            <a:chOff x="172720" y="345440"/>
            <a:chExt cx="6583680" cy="169883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2F51B4-FFB2-F22D-1061-0FA8D6F46CBE}"/>
                </a:ext>
              </a:extLst>
            </p:cNvPr>
            <p:cNvSpPr/>
            <p:nvPr/>
          </p:nvSpPr>
          <p:spPr>
            <a:xfrm>
              <a:off x="172720" y="345440"/>
              <a:ext cx="3901440" cy="1647369"/>
            </a:xfrm>
            <a:custGeom>
              <a:avLst/>
              <a:gdLst>
                <a:gd name="connsiteX0" fmla="*/ 0 w 3901440"/>
                <a:gd name="connsiteY0" fmla="*/ 823685 h 1647369"/>
                <a:gd name="connsiteX1" fmla="*/ 1950720 w 3901440"/>
                <a:gd name="connsiteY1" fmla="*/ 0 h 1647369"/>
                <a:gd name="connsiteX2" fmla="*/ 3901440 w 3901440"/>
                <a:gd name="connsiteY2" fmla="*/ 823685 h 1647369"/>
                <a:gd name="connsiteX3" fmla="*/ 1950720 w 3901440"/>
                <a:gd name="connsiteY3" fmla="*/ 1647370 h 1647369"/>
                <a:gd name="connsiteX4" fmla="*/ 0 w 3901440"/>
                <a:gd name="connsiteY4" fmla="*/ 823685 h 164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1440" h="1647369" fill="none" extrusionOk="0">
                  <a:moveTo>
                    <a:pt x="0" y="823685"/>
                  </a:moveTo>
                  <a:cubicBezTo>
                    <a:pt x="-93022" y="370964"/>
                    <a:pt x="806233" y="83016"/>
                    <a:pt x="1950720" y="0"/>
                  </a:cubicBezTo>
                  <a:cubicBezTo>
                    <a:pt x="3023613" y="6923"/>
                    <a:pt x="3947912" y="338547"/>
                    <a:pt x="3901440" y="823685"/>
                  </a:cubicBezTo>
                  <a:cubicBezTo>
                    <a:pt x="3842328" y="1269031"/>
                    <a:pt x="3028328" y="1484969"/>
                    <a:pt x="1950720" y="1647370"/>
                  </a:cubicBezTo>
                  <a:cubicBezTo>
                    <a:pt x="874170" y="1703802"/>
                    <a:pt x="74355" y="1251720"/>
                    <a:pt x="0" y="823685"/>
                  </a:cubicBezTo>
                  <a:close/>
                </a:path>
                <a:path w="3901440" h="1647369" stroke="0" extrusionOk="0">
                  <a:moveTo>
                    <a:pt x="0" y="823685"/>
                  </a:moveTo>
                  <a:cubicBezTo>
                    <a:pt x="-106290" y="333284"/>
                    <a:pt x="799163" y="43435"/>
                    <a:pt x="1950720" y="0"/>
                  </a:cubicBezTo>
                  <a:cubicBezTo>
                    <a:pt x="2990431" y="-49076"/>
                    <a:pt x="3897932" y="401915"/>
                    <a:pt x="3901440" y="823685"/>
                  </a:cubicBezTo>
                  <a:cubicBezTo>
                    <a:pt x="3920507" y="1132745"/>
                    <a:pt x="2879215" y="1601349"/>
                    <a:pt x="1950720" y="1647370"/>
                  </a:cubicBezTo>
                  <a:cubicBezTo>
                    <a:pt x="865021" y="1646839"/>
                    <a:pt x="-66293" y="1256059"/>
                    <a:pt x="0" y="82368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extLst>
                <a:ext uri="{C807C97D-BFC1-408E-A445-0C87EB9F89A2}">
                  <ask:lineSketchStyleProps xmlns:ask="http://schemas.microsoft.com/office/drawing/2018/sketchyshapes" sd="666018505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44EA569-FE9E-6408-5FE4-FEF994B507C0}"/>
                </a:ext>
              </a:extLst>
            </p:cNvPr>
            <p:cNvSpPr/>
            <p:nvPr/>
          </p:nvSpPr>
          <p:spPr>
            <a:xfrm>
              <a:off x="365760" y="640080"/>
              <a:ext cx="3556000" cy="1200329"/>
            </a:xfrm>
            <a:custGeom>
              <a:avLst/>
              <a:gdLst>
                <a:gd name="connsiteX0" fmla="*/ 0 w 3556000"/>
                <a:gd name="connsiteY0" fmla="*/ 600165 h 1200329"/>
                <a:gd name="connsiteX1" fmla="*/ 1778000 w 3556000"/>
                <a:gd name="connsiteY1" fmla="*/ 0 h 1200329"/>
                <a:gd name="connsiteX2" fmla="*/ 3556000 w 3556000"/>
                <a:gd name="connsiteY2" fmla="*/ 600165 h 1200329"/>
                <a:gd name="connsiteX3" fmla="*/ 1778000 w 3556000"/>
                <a:gd name="connsiteY3" fmla="*/ 1200330 h 1200329"/>
                <a:gd name="connsiteX4" fmla="*/ 0 w 3556000"/>
                <a:gd name="connsiteY4" fmla="*/ 600165 h 120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6000" h="1200329" fill="none" extrusionOk="0">
                  <a:moveTo>
                    <a:pt x="0" y="600165"/>
                  </a:moveTo>
                  <a:cubicBezTo>
                    <a:pt x="-177623" y="272881"/>
                    <a:pt x="744214" y="64084"/>
                    <a:pt x="1778000" y="0"/>
                  </a:cubicBezTo>
                  <a:cubicBezTo>
                    <a:pt x="2749734" y="15876"/>
                    <a:pt x="3563233" y="263998"/>
                    <a:pt x="3556000" y="600165"/>
                  </a:cubicBezTo>
                  <a:cubicBezTo>
                    <a:pt x="3478480" y="919086"/>
                    <a:pt x="2760061" y="1137437"/>
                    <a:pt x="1778000" y="1200330"/>
                  </a:cubicBezTo>
                  <a:cubicBezTo>
                    <a:pt x="796779" y="1252441"/>
                    <a:pt x="27064" y="921845"/>
                    <a:pt x="0" y="600165"/>
                  </a:cubicBezTo>
                  <a:close/>
                </a:path>
                <a:path w="3556000" h="1200329" stroke="0" extrusionOk="0">
                  <a:moveTo>
                    <a:pt x="0" y="600165"/>
                  </a:moveTo>
                  <a:cubicBezTo>
                    <a:pt x="-66900" y="246364"/>
                    <a:pt x="670775" y="73323"/>
                    <a:pt x="1778000" y="0"/>
                  </a:cubicBezTo>
                  <a:cubicBezTo>
                    <a:pt x="2739407" y="-26799"/>
                    <a:pt x="3553138" y="295746"/>
                    <a:pt x="3556000" y="600165"/>
                  </a:cubicBezTo>
                  <a:cubicBezTo>
                    <a:pt x="3574107" y="793119"/>
                    <a:pt x="2668577" y="1172078"/>
                    <a:pt x="1778000" y="1200330"/>
                  </a:cubicBezTo>
                  <a:cubicBezTo>
                    <a:pt x="770782" y="1198724"/>
                    <a:pt x="-8974" y="928576"/>
                    <a:pt x="0" y="60016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666018505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077490-B7D2-2BD1-E3B1-9E4BC2835D82}"/>
                </a:ext>
              </a:extLst>
            </p:cNvPr>
            <p:cNvSpPr txBox="1"/>
            <p:nvPr/>
          </p:nvSpPr>
          <p:spPr>
            <a:xfrm>
              <a:off x="660400" y="843942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Solution!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endPara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7E8E2C-6E20-394D-1F3B-6ADF2AA9E1E9}"/>
              </a:ext>
            </a:extLst>
          </p:cNvPr>
          <p:cNvSpPr txBox="1"/>
          <p:nvPr/>
        </p:nvSpPr>
        <p:spPr>
          <a:xfrm>
            <a:off x="4231640" y="299062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Q0-Advisor </a:t>
            </a:r>
            <a:endParaRPr lang="el-GR" sz="5400" b="1" dirty="0">
              <a:solidFill>
                <a:schemeClr val="accent4"/>
              </a:solidFill>
            </a:endParaRP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580AA818-ED4A-77C3-1E8B-977876197BC8}"/>
              </a:ext>
            </a:extLst>
          </p:cNvPr>
          <p:cNvCxnSpPr>
            <a:cxnSpLocks/>
          </p:cNvCxnSpPr>
          <p:nvPr/>
        </p:nvCxnSpPr>
        <p:spPr>
          <a:xfrm>
            <a:off x="2108198" y="2235202"/>
            <a:ext cx="2123442" cy="1288209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BF3D4A8-33A3-53EE-51C2-41ACA3509E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52904" y="3580344"/>
            <a:ext cx="1505792" cy="1249680"/>
          </a:xfrm>
          <a:prstGeom prst="bentConnector3">
            <a:avLst>
              <a:gd name="adj1" fmla="val 50000"/>
            </a:avLst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FB5686-F113-5142-3D0F-2EA554EE845E}"/>
              </a:ext>
            </a:extLst>
          </p:cNvPr>
          <p:cNvGrpSpPr/>
          <p:nvPr/>
        </p:nvGrpSpPr>
        <p:grpSpPr>
          <a:xfrm>
            <a:off x="7838440" y="91440"/>
            <a:ext cx="2971804" cy="2799698"/>
            <a:chOff x="7838440" y="91440"/>
            <a:chExt cx="2971804" cy="2799698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1FD824-5AE2-31B6-1F04-1A3BE2D8F4AE}"/>
                </a:ext>
              </a:extLst>
            </p:cNvPr>
            <p:cNvSpPr/>
            <p:nvPr/>
          </p:nvSpPr>
          <p:spPr>
            <a:xfrm>
              <a:off x="7838440" y="91440"/>
              <a:ext cx="2971804" cy="279969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B3D24C4-60D2-08D4-188D-97A0B81ACFB4}"/>
                </a:ext>
              </a:extLst>
            </p:cNvPr>
            <p:cNvSpPr/>
            <p:nvPr/>
          </p:nvSpPr>
          <p:spPr>
            <a:xfrm>
              <a:off x="8079742" y="296433"/>
              <a:ext cx="2489200" cy="2316480"/>
            </a:xfrm>
            <a:custGeom>
              <a:avLst/>
              <a:gdLst>
                <a:gd name="connsiteX0" fmla="*/ 0 w 2489200"/>
                <a:gd name="connsiteY0" fmla="*/ 1158240 h 2316480"/>
                <a:gd name="connsiteX1" fmla="*/ 1244600 w 2489200"/>
                <a:gd name="connsiteY1" fmla="*/ 0 h 2316480"/>
                <a:gd name="connsiteX2" fmla="*/ 2489200 w 2489200"/>
                <a:gd name="connsiteY2" fmla="*/ 1158240 h 2316480"/>
                <a:gd name="connsiteX3" fmla="*/ 1244600 w 2489200"/>
                <a:gd name="connsiteY3" fmla="*/ 2316480 h 2316480"/>
                <a:gd name="connsiteX4" fmla="*/ 0 w 2489200"/>
                <a:gd name="connsiteY4" fmla="*/ 1158240 h 231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9200" h="2316480" fill="none" extrusionOk="0">
                  <a:moveTo>
                    <a:pt x="0" y="1158240"/>
                  </a:moveTo>
                  <a:cubicBezTo>
                    <a:pt x="58434" y="360513"/>
                    <a:pt x="649444" y="28300"/>
                    <a:pt x="1244600" y="0"/>
                  </a:cubicBezTo>
                  <a:cubicBezTo>
                    <a:pt x="1914277" y="-11039"/>
                    <a:pt x="2654094" y="474387"/>
                    <a:pt x="2489200" y="1158240"/>
                  </a:cubicBezTo>
                  <a:cubicBezTo>
                    <a:pt x="2656785" y="1762078"/>
                    <a:pt x="2066876" y="2380715"/>
                    <a:pt x="1244600" y="2316480"/>
                  </a:cubicBezTo>
                  <a:cubicBezTo>
                    <a:pt x="581913" y="2231584"/>
                    <a:pt x="-34908" y="1864099"/>
                    <a:pt x="0" y="1158240"/>
                  </a:cubicBezTo>
                  <a:close/>
                </a:path>
                <a:path w="2489200" h="2316480" stroke="0" extrusionOk="0">
                  <a:moveTo>
                    <a:pt x="0" y="1158240"/>
                  </a:moveTo>
                  <a:cubicBezTo>
                    <a:pt x="-156861" y="400171"/>
                    <a:pt x="545933" y="56886"/>
                    <a:pt x="1244600" y="0"/>
                  </a:cubicBezTo>
                  <a:cubicBezTo>
                    <a:pt x="2076458" y="-89195"/>
                    <a:pt x="2598411" y="627491"/>
                    <a:pt x="2489200" y="1158240"/>
                  </a:cubicBezTo>
                  <a:cubicBezTo>
                    <a:pt x="2619772" y="1933823"/>
                    <a:pt x="1966112" y="2519844"/>
                    <a:pt x="1244600" y="2316480"/>
                  </a:cubicBezTo>
                  <a:cubicBezTo>
                    <a:pt x="541415" y="2258882"/>
                    <a:pt x="150743" y="1784551"/>
                    <a:pt x="0" y="1158240"/>
                  </a:cubicBezTo>
                  <a:close/>
                </a:path>
              </a:pathLst>
            </a:custGeom>
            <a:ln w="38100">
              <a:solidFill>
                <a:schemeClr val="accent4">
                  <a:lumMod val="40000"/>
                  <a:lumOff val="6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318862448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7B01D61-E84E-E3B4-CA39-DA35ECA20781}"/>
              </a:ext>
            </a:extLst>
          </p:cNvPr>
          <p:cNvSpPr txBox="1"/>
          <p:nvPr/>
        </p:nvSpPr>
        <p:spPr>
          <a:xfrm>
            <a:off x="8455662" y="783644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MAIN IDEA!</a:t>
            </a:r>
            <a:endParaRPr lang="el-GR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F8DC25-A969-5DE8-A894-416C74468FC6}"/>
              </a:ext>
            </a:extLst>
          </p:cNvPr>
          <p:cNvSpPr txBox="1"/>
          <p:nvPr/>
        </p:nvSpPr>
        <p:spPr>
          <a:xfrm>
            <a:off x="8448041" y="1082987"/>
            <a:ext cx="2001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the steering into small explainable steps</a:t>
            </a:r>
            <a:endParaRPr lang="el-GR" dirty="0"/>
          </a:p>
        </p:txBody>
      </p:sp>
      <p:pic>
        <p:nvPicPr>
          <p:cNvPr id="3" name="Picture 2" descr="Λογότυπο Πανεπιστημίου Κύπρου - Branding">
            <a:extLst>
              <a:ext uri="{FF2B5EF4-FFF2-40B4-BE49-F238E27FC236}">
                <a16:creationId xmlns:a16="http://schemas.microsoft.com/office/drawing/2014/main" id="{279F8519-088D-A3CF-EA33-ECF7A9AD2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9578"/>
            <a:ext cx="1376048" cy="59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2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CF0195E-90CC-D614-A53D-7D8E3B94FA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9688"/>
          <a:stretch/>
        </p:blipFill>
        <p:spPr>
          <a:xfrm>
            <a:off x="30480" y="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FF86FD-9962-F2A8-F6F1-ACBF8D656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59958" y="2539091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32733051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642</Words>
  <Application>Microsoft Macintosh PowerPoint</Application>
  <PresentationFormat>Widescreen</PresentationFormat>
  <Paragraphs>119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Deploying a steered query optimizer in Production at Microsoft</vt:lpstr>
      <vt:lpstr>Roadmap</vt:lpstr>
      <vt:lpstr>Introduction</vt:lpstr>
      <vt:lpstr>Introduction</vt:lpstr>
      <vt:lpstr>There is a need for specialize cloud-based query optimizers. </vt:lpstr>
      <vt:lpstr>Introduction</vt:lpstr>
      <vt:lpstr>Introduction</vt:lpstr>
      <vt:lpstr> Cost effective Explainable Safe </vt:lpstr>
      <vt:lpstr>Background</vt:lpstr>
      <vt:lpstr>Terminology</vt:lpstr>
      <vt:lpstr>Background</vt:lpstr>
      <vt:lpstr>Background</vt:lpstr>
      <vt:lpstr>Background</vt:lpstr>
      <vt:lpstr>Q0 Pipeline Overview</vt:lpstr>
      <vt:lpstr>Q0 Pipeline Overview</vt:lpstr>
      <vt:lpstr>Implementation Details</vt:lpstr>
      <vt:lpstr>Learning Principles</vt:lpstr>
      <vt:lpstr>Feature Generation</vt:lpstr>
      <vt:lpstr>Example Aggregated Features</vt:lpstr>
      <vt:lpstr>Experiments</vt:lpstr>
      <vt:lpstr>Job PN Delta</vt:lpstr>
      <vt:lpstr>Job Latency Delta</vt:lpstr>
      <vt:lpstr>Job Vertices Delta</vt:lpstr>
      <vt:lpstr>Random vs Contextual Bandit</vt:lpstr>
      <vt:lpstr>Lessons Learned</vt:lpstr>
      <vt:lpstr>Conclussions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a steered query optimizer at Microsoft</dc:title>
  <dc:creator>Anna Antoniou</dc:creator>
  <cp:lastModifiedBy>Dimitris Kaizer</cp:lastModifiedBy>
  <cp:revision>13</cp:revision>
  <dcterms:created xsi:type="dcterms:W3CDTF">2023-04-27T19:59:24Z</dcterms:created>
  <dcterms:modified xsi:type="dcterms:W3CDTF">2023-04-28T09:05:59Z</dcterms:modified>
</cp:coreProperties>
</file>