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9"/>
  </p:notesMasterIdLst>
  <p:sldIdLst>
    <p:sldId id="256" r:id="rId2"/>
    <p:sldId id="258" r:id="rId3"/>
    <p:sldId id="283" r:id="rId4"/>
    <p:sldId id="284" r:id="rId5"/>
    <p:sldId id="285" r:id="rId6"/>
    <p:sldId id="286" r:id="rId7"/>
    <p:sldId id="287" r:id="rId8"/>
    <p:sldId id="288" r:id="rId9"/>
    <p:sldId id="273" r:id="rId10"/>
    <p:sldId id="265" r:id="rId11"/>
    <p:sldId id="260" r:id="rId12"/>
    <p:sldId id="289" r:id="rId13"/>
    <p:sldId id="274" r:id="rId14"/>
    <p:sldId id="261" r:id="rId15"/>
    <p:sldId id="290" r:id="rId16"/>
    <p:sldId id="291" r:id="rId17"/>
    <p:sldId id="292" r:id="rId18"/>
    <p:sldId id="293" r:id="rId19"/>
    <p:sldId id="294" r:id="rId20"/>
    <p:sldId id="275" r:id="rId21"/>
    <p:sldId id="276" r:id="rId22"/>
    <p:sldId id="277" r:id="rId23"/>
    <p:sldId id="295" r:id="rId24"/>
    <p:sldId id="296" r:id="rId25"/>
    <p:sldId id="297" r:id="rId26"/>
    <p:sldId id="302" r:id="rId27"/>
    <p:sldId id="278" r:id="rId28"/>
    <p:sldId id="301" r:id="rId29"/>
    <p:sldId id="279" r:id="rId30"/>
    <p:sldId id="303" r:id="rId31"/>
    <p:sldId id="280" r:id="rId32"/>
    <p:sldId id="299" r:id="rId33"/>
    <p:sldId id="304" r:id="rId34"/>
    <p:sldId id="281" r:id="rId35"/>
    <p:sldId id="300" r:id="rId36"/>
    <p:sldId id="282" r:id="rId37"/>
    <p:sldId id="25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BF54D-DDCF-8D65-C4BC-6332D43663CE}" v="64" dt="2025-03-05T19:38:05.004"/>
    <p1510:client id="{7A3A095F-87B9-B6A4-0400-208CEFB36707}" v="20" dt="2025-03-05T16:25:41.475"/>
    <p1510:client id="{8DA0982C-F645-1169-2963-734737CB7303}" v="1" dt="2025-03-05T16:36:18.306"/>
    <p1510:client id="{A5A6CAE8-9D8F-1020-C792-77AE8DC70F65}" v="6" dt="2025-03-06T10:41:52.182"/>
    <p1510:client id="{A7A4F0BC-DAD0-A258-94F6-553A304DFA88}" v="2302" dt="2025-03-05T18:18:54.240"/>
    <p1510:client id="{C6001EF1-1D49-DBD9-35AB-BC3B7C4273D5}" v="575" dt="2025-03-06T11:43:02.818"/>
    <p1510:client id="{C9C99ECA-F3DD-4839-A80F-1A1421B1FF0F}" v="744" dt="2025-03-05T16:55:50.816"/>
    <p1510:client id="{F456D790-2BB2-C3EE-259C-3B1E616DF033}" v="18" dt="2025-03-05T18:20:41.142"/>
    <p1510:client id="{FDD471D2-4778-F945-7631-974B29EF19DA}" v="5" dt="2025-03-05T19:26:05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0B8E4-6977-42FC-B0A6-F528E495FB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FBAB0F1-4524-4602-B5F5-EEC64F0F1CD3}">
      <dgm:prSet/>
      <dgm:spPr/>
      <dgm:t>
        <a:bodyPr/>
        <a:lstStyle/>
        <a:p>
          <a:r>
            <a:rPr lang="en-US"/>
            <a:t>Databases are a representation of real life </a:t>
          </a:r>
        </a:p>
      </dgm:t>
    </dgm:pt>
    <dgm:pt modelId="{2A178540-6995-48D7-82D4-CCA8D27F458B}" type="parTrans" cxnId="{C8846366-3C19-421F-825E-FAD870FB2A61}">
      <dgm:prSet/>
      <dgm:spPr/>
      <dgm:t>
        <a:bodyPr/>
        <a:lstStyle/>
        <a:p>
          <a:endParaRPr lang="en-US"/>
        </a:p>
      </dgm:t>
    </dgm:pt>
    <dgm:pt modelId="{3E22C804-4710-4293-8303-6C101F0A006D}" type="sibTrans" cxnId="{C8846366-3C19-421F-825E-FAD870FB2A61}">
      <dgm:prSet/>
      <dgm:spPr/>
      <dgm:t>
        <a:bodyPr/>
        <a:lstStyle/>
        <a:p>
          <a:endParaRPr lang="en-US"/>
        </a:p>
      </dgm:t>
    </dgm:pt>
    <dgm:pt modelId="{A1FD162D-414E-403A-AEFA-7B7304BF5D7A}">
      <dgm:prSet/>
      <dgm:spPr/>
      <dgm:t>
        <a:bodyPr/>
        <a:lstStyle/>
        <a:p>
          <a:r>
            <a:rPr lang="en-US"/>
            <a:t>An image is built based on stored data</a:t>
          </a:r>
        </a:p>
      </dgm:t>
    </dgm:pt>
    <dgm:pt modelId="{77ED0D54-5B17-4107-BBD7-19ACAA82286C}" type="parTrans" cxnId="{A6BF3DA5-A1DE-4C33-886E-10C05A4C2834}">
      <dgm:prSet/>
      <dgm:spPr/>
      <dgm:t>
        <a:bodyPr/>
        <a:lstStyle/>
        <a:p>
          <a:endParaRPr lang="en-US"/>
        </a:p>
      </dgm:t>
    </dgm:pt>
    <dgm:pt modelId="{44318A4B-EE59-4838-AD32-95398E149883}" type="sibTrans" cxnId="{A6BF3DA5-A1DE-4C33-886E-10C05A4C2834}">
      <dgm:prSet/>
      <dgm:spPr/>
      <dgm:t>
        <a:bodyPr/>
        <a:lstStyle/>
        <a:p>
          <a:endParaRPr lang="en-US"/>
        </a:p>
      </dgm:t>
    </dgm:pt>
    <dgm:pt modelId="{B7282A09-DA35-4CD6-919F-27BAA4F65A6D}">
      <dgm:prSet/>
      <dgm:spPr/>
      <dgm:t>
        <a:bodyPr/>
        <a:lstStyle/>
        <a:p>
          <a:r>
            <a:rPr lang="en-US"/>
            <a:t>Data that is stored is based on sampling, data exerts</a:t>
          </a:r>
        </a:p>
      </dgm:t>
    </dgm:pt>
    <dgm:pt modelId="{C829816E-E42D-4E2C-86D8-62DD87D08540}" type="parTrans" cxnId="{DD128CA8-366F-4E64-ADCD-6183ED8B1D45}">
      <dgm:prSet/>
      <dgm:spPr/>
      <dgm:t>
        <a:bodyPr/>
        <a:lstStyle/>
        <a:p>
          <a:endParaRPr lang="en-US"/>
        </a:p>
      </dgm:t>
    </dgm:pt>
    <dgm:pt modelId="{BA4D9A91-4BD3-4ECF-9F0D-931E0CA33423}" type="sibTrans" cxnId="{DD128CA8-366F-4E64-ADCD-6183ED8B1D45}">
      <dgm:prSet/>
      <dgm:spPr/>
      <dgm:t>
        <a:bodyPr/>
        <a:lstStyle/>
        <a:p>
          <a:endParaRPr lang="en-US"/>
        </a:p>
      </dgm:t>
    </dgm:pt>
    <dgm:pt modelId="{40C21FAB-8BBC-4ACB-9943-84B9A647691B}" type="pres">
      <dgm:prSet presAssocID="{3C90B8E4-6977-42FC-B0A6-F528E495FB82}" presName="root" presStyleCnt="0">
        <dgm:presLayoutVars>
          <dgm:dir/>
          <dgm:resizeHandles val="exact"/>
        </dgm:presLayoutVars>
      </dgm:prSet>
      <dgm:spPr/>
    </dgm:pt>
    <dgm:pt modelId="{754D3735-EFB2-4865-91B3-AA297A2932DF}" type="pres">
      <dgm:prSet presAssocID="{EFBAB0F1-4524-4602-B5F5-EEC64F0F1CD3}" presName="compNode" presStyleCnt="0"/>
      <dgm:spPr/>
    </dgm:pt>
    <dgm:pt modelId="{351EA412-CE04-4319-AD70-403B6C1BA7E7}" type="pres">
      <dgm:prSet presAssocID="{EFBAB0F1-4524-4602-B5F5-EEC64F0F1CD3}" presName="bgRect" presStyleLbl="bgShp" presStyleIdx="0" presStyleCnt="3"/>
      <dgm:spPr/>
    </dgm:pt>
    <dgm:pt modelId="{01103BE5-FF60-4939-A121-385C76131EF7}" type="pres">
      <dgm:prSet presAssocID="{EFBAB0F1-4524-4602-B5F5-EEC64F0F1C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45EC6D8-6E92-40BA-BB3D-1D8184C14675}" type="pres">
      <dgm:prSet presAssocID="{EFBAB0F1-4524-4602-B5F5-EEC64F0F1CD3}" presName="spaceRect" presStyleCnt="0"/>
      <dgm:spPr/>
    </dgm:pt>
    <dgm:pt modelId="{D02B0FA7-828A-4BF0-A511-281759783596}" type="pres">
      <dgm:prSet presAssocID="{EFBAB0F1-4524-4602-B5F5-EEC64F0F1CD3}" presName="parTx" presStyleLbl="revTx" presStyleIdx="0" presStyleCnt="3">
        <dgm:presLayoutVars>
          <dgm:chMax val="0"/>
          <dgm:chPref val="0"/>
        </dgm:presLayoutVars>
      </dgm:prSet>
      <dgm:spPr/>
    </dgm:pt>
    <dgm:pt modelId="{5814B846-20F9-438B-A3DC-1967A0B80033}" type="pres">
      <dgm:prSet presAssocID="{3E22C804-4710-4293-8303-6C101F0A006D}" presName="sibTrans" presStyleCnt="0"/>
      <dgm:spPr/>
    </dgm:pt>
    <dgm:pt modelId="{5FE49EAC-1AF4-40EC-BF35-BC19A16205C9}" type="pres">
      <dgm:prSet presAssocID="{A1FD162D-414E-403A-AEFA-7B7304BF5D7A}" presName="compNode" presStyleCnt="0"/>
      <dgm:spPr/>
    </dgm:pt>
    <dgm:pt modelId="{6D40A7A2-C3FD-4B87-ADD4-E3E718CF60E6}" type="pres">
      <dgm:prSet presAssocID="{A1FD162D-414E-403A-AEFA-7B7304BF5D7A}" presName="bgRect" presStyleLbl="bgShp" presStyleIdx="1" presStyleCnt="3"/>
      <dgm:spPr/>
    </dgm:pt>
    <dgm:pt modelId="{A12D8EE9-15EC-4BF5-970E-C7480D4B025D}" type="pres">
      <dgm:prSet presAssocID="{A1FD162D-414E-403A-AEFA-7B7304BF5D7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F14468FC-E01B-41A0-B4CC-3BA32AFEE0CD}" type="pres">
      <dgm:prSet presAssocID="{A1FD162D-414E-403A-AEFA-7B7304BF5D7A}" presName="spaceRect" presStyleCnt="0"/>
      <dgm:spPr/>
    </dgm:pt>
    <dgm:pt modelId="{C3A0F586-9700-4C3F-82AC-53055479E262}" type="pres">
      <dgm:prSet presAssocID="{A1FD162D-414E-403A-AEFA-7B7304BF5D7A}" presName="parTx" presStyleLbl="revTx" presStyleIdx="1" presStyleCnt="3">
        <dgm:presLayoutVars>
          <dgm:chMax val="0"/>
          <dgm:chPref val="0"/>
        </dgm:presLayoutVars>
      </dgm:prSet>
      <dgm:spPr/>
    </dgm:pt>
    <dgm:pt modelId="{FA7CF912-83B4-4967-B5BF-904EE80F7E79}" type="pres">
      <dgm:prSet presAssocID="{44318A4B-EE59-4838-AD32-95398E149883}" presName="sibTrans" presStyleCnt="0"/>
      <dgm:spPr/>
    </dgm:pt>
    <dgm:pt modelId="{EA528311-2BCD-42A0-BFA5-9D1AEBE14D40}" type="pres">
      <dgm:prSet presAssocID="{B7282A09-DA35-4CD6-919F-27BAA4F65A6D}" presName="compNode" presStyleCnt="0"/>
      <dgm:spPr/>
    </dgm:pt>
    <dgm:pt modelId="{636CEE9F-129A-4067-BB8F-773F4F1C7CB0}" type="pres">
      <dgm:prSet presAssocID="{B7282A09-DA35-4CD6-919F-27BAA4F65A6D}" presName="bgRect" presStyleLbl="bgShp" presStyleIdx="2" presStyleCnt="3"/>
      <dgm:spPr/>
    </dgm:pt>
    <dgm:pt modelId="{C041F3FB-1487-4BFA-AB2F-BB6496A16F68}" type="pres">
      <dgm:prSet presAssocID="{B7282A09-DA35-4CD6-919F-27BAA4F65A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A56A986E-20E5-4DBE-B430-2C6B1A07B27E}" type="pres">
      <dgm:prSet presAssocID="{B7282A09-DA35-4CD6-919F-27BAA4F65A6D}" presName="spaceRect" presStyleCnt="0"/>
      <dgm:spPr/>
    </dgm:pt>
    <dgm:pt modelId="{2CAE2F0D-9789-479B-B6B2-FAAA31169E58}" type="pres">
      <dgm:prSet presAssocID="{B7282A09-DA35-4CD6-919F-27BAA4F65A6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7EC210C-1FDE-4482-94C5-C6F984688506}" type="presOf" srcId="{A1FD162D-414E-403A-AEFA-7B7304BF5D7A}" destId="{C3A0F586-9700-4C3F-82AC-53055479E262}" srcOrd="0" destOrd="0" presId="urn:microsoft.com/office/officeart/2018/2/layout/IconVerticalSolidList"/>
    <dgm:cxn modelId="{884B5D12-1F91-4B8A-B6A4-18CDB8602FAF}" type="presOf" srcId="{3C90B8E4-6977-42FC-B0A6-F528E495FB82}" destId="{40C21FAB-8BBC-4ACB-9943-84B9A647691B}" srcOrd="0" destOrd="0" presId="urn:microsoft.com/office/officeart/2018/2/layout/IconVerticalSolidList"/>
    <dgm:cxn modelId="{C8846366-3C19-421F-825E-FAD870FB2A61}" srcId="{3C90B8E4-6977-42FC-B0A6-F528E495FB82}" destId="{EFBAB0F1-4524-4602-B5F5-EEC64F0F1CD3}" srcOrd="0" destOrd="0" parTransId="{2A178540-6995-48D7-82D4-CCA8D27F458B}" sibTransId="{3E22C804-4710-4293-8303-6C101F0A006D}"/>
    <dgm:cxn modelId="{E5F97A8B-1C1B-4421-B2EA-8AA8D4EC325B}" type="presOf" srcId="{B7282A09-DA35-4CD6-919F-27BAA4F65A6D}" destId="{2CAE2F0D-9789-479B-B6B2-FAAA31169E58}" srcOrd="0" destOrd="0" presId="urn:microsoft.com/office/officeart/2018/2/layout/IconVerticalSolidList"/>
    <dgm:cxn modelId="{A6BF3DA5-A1DE-4C33-886E-10C05A4C2834}" srcId="{3C90B8E4-6977-42FC-B0A6-F528E495FB82}" destId="{A1FD162D-414E-403A-AEFA-7B7304BF5D7A}" srcOrd="1" destOrd="0" parTransId="{77ED0D54-5B17-4107-BBD7-19ACAA82286C}" sibTransId="{44318A4B-EE59-4838-AD32-95398E149883}"/>
    <dgm:cxn modelId="{DD128CA8-366F-4E64-ADCD-6183ED8B1D45}" srcId="{3C90B8E4-6977-42FC-B0A6-F528E495FB82}" destId="{B7282A09-DA35-4CD6-919F-27BAA4F65A6D}" srcOrd="2" destOrd="0" parTransId="{C829816E-E42D-4E2C-86D8-62DD87D08540}" sibTransId="{BA4D9A91-4BD3-4ECF-9F0D-931E0CA33423}"/>
    <dgm:cxn modelId="{A00B83FF-9EBD-4242-BCC7-7886FCEC0A16}" type="presOf" srcId="{EFBAB0F1-4524-4602-B5F5-EEC64F0F1CD3}" destId="{D02B0FA7-828A-4BF0-A511-281759783596}" srcOrd="0" destOrd="0" presId="urn:microsoft.com/office/officeart/2018/2/layout/IconVerticalSolidList"/>
    <dgm:cxn modelId="{365D71A8-68C4-4E3B-B22E-0B653C447681}" type="presParOf" srcId="{40C21FAB-8BBC-4ACB-9943-84B9A647691B}" destId="{754D3735-EFB2-4865-91B3-AA297A2932DF}" srcOrd="0" destOrd="0" presId="urn:microsoft.com/office/officeart/2018/2/layout/IconVerticalSolidList"/>
    <dgm:cxn modelId="{3D69A9A4-EF0C-4239-A6F5-9AF050EBDDF8}" type="presParOf" srcId="{754D3735-EFB2-4865-91B3-AA297A2932DF}" destId="{351EA412-CE04-4319-AD70-403B6C1BA7E7}" srcOrd="0" destOrd="0" presId="urn:microsoft.com/office/officeart/2018/2/layout/IconVerticalSolidList"/>
    <dgm:cxn modelId="{A5B4640F-C31A-4A2A-A107-1C538EC5D453}" type="presParOf" srcId="{754D3735-EFB2-4865-91B3-AA297A2932DF}" destId="{01103BE5-FF60-4939-A121-385C76131EF7}" srcOrd="1" destOrd="0" presId="urn:microsoft.com/office/officeart/2018/2/layout/IconVerticalSolidList"/>
    <dgm:cxn modelId="{F34180E6-A87E-48DA-AC12-3286F45CBBDB}" type="presParOf" srcId="{754D3735-EFB2-4865-91B3-AA297A2932DF}" destId="{145EC6D8-6E92-40BA-BB3D-1D8184C14675}" srcOrd="2" destOrd="0" presId="urn:microsoft.com/office/officeart/2018/2/layout/IconVerticalSolidList"/>
    <dgm:cxn modelId="{C54D164B-B570-4D64-B04E-597AB4015117}" type="presParOf" srcId="{754D3735-EFB2-4865-91B3-AA297A2932DF}" destId="{D02B0FA7-828A-4BF0-A511-281759783596}" srcOrd="3" destOrd="0" presId="urn:microsoft.com/office/officeart/2018/2/layout/IconVerticalSolidList"/>
    <dgm:cxn modelId="{C3B9999E-191C-45A3-A076-6F2152C70B6E}" type="presParOf" srcId="{40C21FAB-8BBC-4ACB-9943-84B9A647691B}" destId="{5814B846-20F9-438B-A3DC-1967A0B80033}" srcOrd="1" destOrd="0" presId="urn:microsoft.com/office/officeart/2018/2/layout/IconVerticalSolidList"/>
    <dgm:cxn modelId="{D6D8D59D-E295-46FB-AC6D-091337663B13}" type="presParOf" srcId="{40C21FAB-8BBC-4ACB-9943-84B9A647691B}" destId="{5FE49EAC-1AF4-40EC-BF35-BC19A16205C9}" srcOrd="2" destOrd="0" presId="urn:microsoft.com/office/officeart/2018/2/layout/IconVerticalSolidList"/>
    <dgm:cxn modelId="{F1FCB4B0-F0CD-4901-A8F9-C1D1461660FF}" type="presParOf" srcId="{5FE49EAC-1AF4-40EC-BF35-BC19A16205C9}" destId="{6D40A7A2-C3FD-4B87-ADD4-E3E718CF60E6}" srcOrd="0" destOrd="0" presId="urn:microsoft.com/office/officeart/2018/2/layout/IconVerticalSolidList"/>
    <dgm:cxn modelId="{32E4D104-5090-4BEE-94DC-9EFA3001D40A}" type="presParOf" srcId="{5FE49EAC-1AF4-40EC-BF35-BC19A16205C9}" destId="{A12D8EE9-15EC-4BF5-970E-C7480D4B025D}" srcOrd="1" destOrd="0" presId="urn:microsoft.com/office/officeart/2018/2/layout/IconVerticalSolidList"/>
    <dgm:cxn modelId="{20A6B339-6230-4806-8E46-D0F6D76C338F}" type="presParOf" srcId="{5FE49EAC-1AF4-40EC-BF35-BC19A16205C9}" destId="{F14468FC-E01B-41A0-B4CC-3BA32AFEE0CD}" srcOrd="2" destOrd="0" presId="urn:microsoft.com/office/officeart/2018/2/layout/IconVerticalSolidList"/>
    <dgm:cxn modelId="{31FE00A4-20FE-43F1-9EA4-FF75B57DB2BA}" type="presParOf" srcId="{5FE49EAC-1AF4-40EC-BF35-BC19A16205C9}" destId="{C3A0F586-9700-4C3F-82AC-53055479E262}" srcOrd="3" destOrd="0" presId="urn:microsoft.com/office/officeart/2018/2/layout/IconVerticalSolidList"/>
    <dgm:cxn modelId="{71121C92-E129-4E9E-8EA7-F697285A6D58}" type="presParOf" srcId="{40C21FAB-8BBC-4ACB-9943-84B9A647691B}" destId="{FA7CF912-83B4-4967-B5BF-904EE80F7E79}" srcOrd="3" destOrd="0" presId="urn:microsoft.com/office/officeart/2018/2/layout/IconVerticalSolidList"/>
    <dgm:cxn modelId="{69521011-9D9E-422D-B909-B63555106C76}" type="presParOf" srcId="{40C21FAB-8BBC-4ACB-9943-84B9A647691B}" destId="{EA528311-2BCD-42A0-BFA5-9D1AEBE14D40}" srcOrd="4" destOrd="0" presId="urn:microsoft.com/office/officeart/2018/2/layout/IconVerticalSolidList"/>
    <dgm:cxn modelId="{EA713105-4810-4F54-A726-42A6BC4F4CD2}" type="presParOf" srcId="{EA528311-2BCD-42A0-BFA5-9D1AEBE14D40}" destId="{636CEE9F-129A-4067-BB8F-773F4F1C7CB0}" srcOrd="0" destOrd="0" presId="urn:microsoft.com/office/officeart/2018/2/layout/IconVerticalSolidList"/>
    <dgm:cxn modelId="{C2A8F34F-B1A8-41D2-93BC-9EACB076D7BB}" type="presParOf" srcId="{EA528311-2BCD-42A0-BFA5-9D1AEBE14D40}" destId="{C041F3FB-1487-4BFA-AB2F-BB6496A16F68}" srcOrd="1" destOrd="0" presId="urn:microsoft.com/office/officeart/2018/2/layout/IconVerticalSolidList"/>
    <dgm:cxn modelId="{F3A91548-BC82-4BBA-9259-EF206CE67414}" type="presParOf" srcId="{EA528311-2BCD-42A0-BFA5-9D1AEBE14D40}" destId="{A56A986E-20E5-4DBE-B430-2C6B1A07B27E}" srcOrd="2" destOrd="0" presId="urn:microsoft.com/office/officeart/2018/2/layout/IconVerticalSolidList"/>
    <dgm:cxn modelId="{969CC8FE-73B7-42B7-B87E-75B2404BA0CF}" type="presParOf" srcId="{EA528311-2BCD-42A0-BFA5-9D1AEBE14D40}" destId="{2CAE2F0D-9789-479B-B6B2-FAAA31169E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FDF44-91B6-4181-8ECF-D082AA3A646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9A6291-F594-4EB5-BDD0-0F9829B077BA}">
      <dgm:prSet/>
      <dgm:spPr/>
      <dgm:t>
        <a:bodyPr/>
        <a:lstStyle/>
        <a:p>
          <a:r>
            <a:rPr lang="en-US"/>
            <a:t>Queries that require </a:t>
          </a:r>
          <a:r>
            <a:rPr lang="en-US" b="1"/>
            <a:t>information missing from the database</a:t>
          </a:r>
          <a:endParaRPr lang="en-US"/>
        </a:p>
      </dgm:t>
    </dgm:pt>
    <dgm:pt modelId="{6825206A-15D9-4D3A-A671-25FA925F76DD}" type="parTrans" cxnId="{8C1CE0A8-7B90-45A2-8D37-A5BAC641FB4F}">
      <dgm:prSet/>
      <dgm:spPr/>
      <dgm:t>
        <a:bodyPr/>
        <a:lstStyle/>
        <a:p>
          <a:endParaRPr lang="en-US"/>
        </a:p>
      </dgm:t>
    </dgm:pt>
    <dgm:pt modelId="{0E47DD56-D591-432A-892B-3F176B6B8F29}" type="sibTrans" cxnId="{8C1CE0A8-7B90-45A2-8D37-A5BAC641FB4F}">
      <dgm:prSet/>
      <dgm:spPr/>
      <dgm:t>
        <a:bodyPr/>
        <a:lstStyle/>
        <a:p>
          <a:endParaRPr lang="en-US"/>
        </a:p>
      </dgm:t>
    </dgm:pt>
    <dgm:pt modelId="{B332CAC2-A31F-401F-8631-B3337F592195}">
      <dgm:prSet/>
      <dgm:spPr/>
      <dgm:t>
        <a:bodyPr/>
        <a:lstStyle/>
        <a:p>
          <a:r>
            <a:rPr lang="en-US"/>
            <a:t>Often reference </a:t>
          </a:r>
          <a:r>
            <a:rPr lang="en-US" b="1"/>
            <a:t>external knowledge, missing attributes, or inferred relationships</a:t>
          </a:r>
          <a:endParaRPr lang="en-US"/>
        </a:p>
      </dgm:t>
    </dgm:pt>
    <dgm:pt modelId="{1C16859E-9374-4892-A808-3C9615BECE59}" type="parTrans" cxnId="{F5DBAD45-C4DB-4583-BDA4-7FD53F4CD486}">
      <dgm:prSet/>
      <dgm:spPr/>
      <dgm:t>
        <a:bodyPr/>
        <a:lstStyle/>
        <a:p>
          <a:endParaRPr lang="en-US"/>
        </a:p>
      </dgm:t>
    </dgm:pt>
    <dgm:pt modelId="{E20D272D-E008-4043-A160-D8BD223A5F5D}" type="sibTrans" cxnId="{F5DBAD45-C4DB-4583-BDA4-7FD53F4CD486}">
      <dgm:prSet/>
      <dgm:spPr/>
      <dgm:t>
        <a:bodyPr/>
        <a:lstStyle/>
        <a:p>
          <a:endParaRPr lang="en-US"/>
        </a:p>
      </dgm:t>
    </dgm:pt>
    <dgm:pt modelId="{CA3D8178-455F-4A78-BB3C-3E9C805C022C}">
      <dgm:prSet/>
      <dgm:spPr/>
      <dgm:t>
        <a:bodyPr/>
        <a:lstStyle/>
        <a:p>
          <a:r>
            <a:rPr lang="en-US" b="1"/>
            <a:t>Traditional SQL queries fail</a:t>
          </a:r>
          <a:r>
            <a:rPr lang="en-US"/>
            <a:t> when required data is not explicitly stored</a:t>
          </a:r>
        </a:p>
      </dgm:t>
    </dgm:pt>
    <dgm:pt modelId="{D942554A-582E-4C46-9411-6D71DAA50B26}" type="parTrans" cxnId="{FC395EAB-A6CA-4181-B14A-FCCB8C6B2534}">
      <dgm:prSet/>
      <dgm:spPr/>
      <dgm:t>
        <a:bodyPr/>
        <a:lstStyle/>
        <a:p>
          <a:endParaRPr lang="en-US"/>
        </a:p>
      </dgm:t>
    </dgm:pt>
    <dgm:pt modelId="{FEE4D375-6F5D-42D8-BE8B-CC9F1EECB731}" type="sibTrans" cxnId="{FC395EAB-A6CA-4181-B14A-FCCB8C6B2534}">
      <dgm:prSet/>
      <dgm:spPr/>
      <dgm:t>
        <a:bodyPr/>
        <a:lstStyle/>
        <a:p>
          <a:endParaRPr lang="en-US"/>
        </a:p>
      </dgm:t>
    </dgm:pt>
    <dgm:pt modelId="{002A8BF4-772B-4EC0-B7C6-582E22554FB9}">
      <dgm:prSet/>
      <dgm:spPr/>
      <dgm:t>
        <a:bodyPr/>
        <a:lstStyle/>
        <a:p>
          <a:r>
            <a:rPr lang="en-US"/>
            <a:t>Require a system that can </a:t>
          </a:r>
          <a:r>
            <a:rPr lang="en-US" b="1"/>
            <a:t>interpret context</a:t>
          </a:r>
          <a:r>
            <a:rPr lang="en-US"/>
            <a:t> and </a:t>
          </a:r>
          <a:r>
            <a:rPr lang="en-US" b="1"/>
            <a:t>fill in missing details</a:t>
          </a:r>
          <a:endParaRPr lang="en-US"/>
        </a:p>
      </dgm:t>
    </dgm:pt>
    <dgm:pt modelId="{85C54023-28F4-4B06-BB2C-3680C2FFF5DB}" type="parTrans" cxnId="{77D5867C-8D2E-4312-B8AE-9B3FFA905299}">
      <dgm:prSet/>
      <dgm:spPr/>
      <dgm:t>
        <a:bodyPr/>
        <a:lstStyle/>
        <a:p>
          <a:endParaRPr lang="en-US"/>
        </a:p>
      </dgm:t>
    </dgm:pt>
    <dgm:pt modelId="{776D982A-A3B9-41A9-9DDA-BDB75481F662}" type="sibTrans" cxnId="{77D5867C-8D2E-4312-B8AE-9B3FFA905299}">
      <dgm:prSet/>
      <dgm:spPr/>
      <dgm:t>
        <a:bodyPr/>
        <a:lstStyle/>
        <a:p>
          <a:endParaRPr lang="en-US"/>
        </a:p>
      </dgm:t>
    </dgm:pt>
    <dgm:pt modelId="{9CA8973F-892A-479D-AAFE-4145166DADAF}">
      <dgm:prSet/>
      <dgm:spPr/>
      <dgm:t>
        <a:bodyPr/>
        <a:lstStyle/>
        <a:p>
          <a:r>
            <a:rPr lang="en-US"/>
            <a:t>Solution: Use </a:t>
          </a:r>
          <a:r>
            <a:rPr lang="en-US" b="1"/>
            <a:t>Large Language Models (LLMs) or external datasets</a:t>
          </a:r>
          <a:r>
            <a:rPr lang="en-US"/>
            <a:t> to supplement missing data</a:t>
          </a:r>
        </a:p>
      </dgm:t>
    </dgm:pt>
    <dgm:pt modelId="{DF642748-315F-4D91-B28E-55BBC80C3F52}" type="parTrans" cxnId="{E4025477-9DF3-4502-980B-95168A793F00}">
      <dgm:prSet/>
      <dgm:spPr/>
      <dgm:t>
        <a:bodyPr/>
        <a:lstStyle/>
        <a:p>
          <a:endParaRPr lang="en-US"/>
        </a:p>
      </dgm:t>
    </dgm:pt>
    <dgm:pt modelId="{9F7C53D1-5A09-41EB-B0EA-2E828D23599E}" type="sibTrans" cxnId="{E4025477-9DF3-4502-980B-95168A793F00}">
      <dgm:prSet/>
      <dgm:spPr/>
      <dgm:t>
        <a:bodyPr/>
        <a:lstStyle/>
        <a:p>
          <a:endParaRPr lang="en-US"/>
        </a:p>
      </dgm:t>
    </dgm:pt>
    <dgm:pt modelId="{FAE53AC9-B9F4-4706-9E60-71A0DE06E838}" type="pres">
      <dgm:prSet presAssocID="{1E3FDF44-91B6-4181-8ECF-D082AA3A646D}" presName="diagram" presStyleCnt="0">
        <dgm:presLayoutVars>
          <dgm:dir/>
          <dgm:resizeHandles val="exact"/>
        </dgm:presLayoutVars>
      </dgm:prSet>
      <dgm:spPr/>
    </dgm:pt>
    <dgm:pt modelId="{8FE47199-09E1-4B5C-9074-FDB6F069154A}" type="pres">
      <dgm:prSet presAssocID="{039A6291-F594-4EB5-BDD0-0F9829B077BA}" presName="node" presStyleLbl="node1" presStyleIdx="0" presStyleCnt="5">
        <dgm:presLayoutVars>
          <dgm:bulletEnabled val="1"/>
        </dgm:presLayoutVars>
      </dgm:prSet>
      <dgm:spPr/>
    </dgm:pt>
    <dgm:pt modelId="{CD363142-CCD9-4096-A07C-613771035649}" type="pres">
      <dgm:prSet presAssocID="{0E47DD56-D591-432A-892B-3F176B6B8F29}" presName="sibTrans" presStyleCnt="0"/>
      <dgm:spPr/>
    </dgm:pt>
    <dgm:pt modelId="{FE06D310-B63A-4945-B36F-22E42E5FD842}" type="pres">
      <dgm:prSet presAssocID="{B332CAC2-A31F-401F-8631-B3337F592195}" presName="node" presStyleLbl="node1" presStyleIdx="1" presStyleCnt="5">
        <dgm:presLayoutVars>
          <dgm:bulletEnabled val="1"/>
        </dgm:presLayoutVars>
      </dgm:prSet>
      <dgm:spPr/>
    </dgm:pt>
    <dgm:pt modelId="{BBDA157B-64DC-4EA3-B87B-34D142235838}" type="pres">
      <dgm:prSet presAssocID="{E20D272D-E008-4043-A160-D8BD223A5F5D}" presName="sibTrans" presStyleCnt="0"/>
      <dgm:spPr/>
    </dgm:pt>
    <dgm:pt modelId="{12F48EC1-1929-4E57-AA6D-9D73CE5EBD47}" type="pres">
      <dgm:prSet presAssocID="{CA3D8178-455F-4A78-BB3C-3E9C805C022C}" presName="node" presStyleLbl="node1" presStyleIdx="2" presStyleCnt="5">
        <dgm:presLayoutVars>
          <dgm:bulletEnabled val="1"/>
        </dgm:presLayoutVars>
      </dgm:prSet>
      <dgm:spPr/>
    </dgm:pt>
    <dgm:pt modelId="{95188420-CF1D-4457-AA9C-0E136CE412B0}" type="pres">
      <dgm:prSet presAssocID="{FEE4D375-6F5D-42D8-BE8B-CC9F1EECB731}" presName="sibTrans" presStyleCnt="0"/>
      <dgm:spPr/>
    </dgm:pt>
    <dgm:pt modelId="{C7007CFE-1913-44CD-BA36-73D96CB807DD}" type="pres">
      <dgm:prSet presAssocID="{002A8BF4-772B-4EC0-B7C6-582E22554FB9}" presName="node" presStyleLbl="node1" presStyleIdx="3" presStyleCnt="5">
        <dgm:presLayoutVars>
          <dgm:bulletEnabled val="1"/>
        </dgm:presLayoutVars>
      </dgm:prSet>
      <dgm:spPr/>
    </dgm:pt>
    <dgm:pt modelId="{E41585D0-4C03-4400-A1FA-574735D72CF0}" type="pres">
      <dgm:prSet presAssocID="{776D982A-A3B9-41A9-9DDA-BDB75481F662}" presName="sibTrans" presStyleCnt="0"/>
      <dgm:spPr/>
    </dgm:pt>
    <dgm:pt modelId="{38CBD95D-10DA-49D0-8516-68506D0FDC7A}" type="pres">
      <dgm:prSet presAssocID="{9CA8973F-892A-479D-AAFE-4145166DADAF}" presName="node" presStyleLbl="node1" presStyleIdx="4" presStyleCnt="5">
        <dgm:presLayoutVars>
          <dgm:bulletEnabled val="1"/>
        </dgm:presLayoutVars>
      </dgm:prSet>
      <dgm:spPr/>
    </dgm:pt>
  </dgm:ptLst>
  <dgm:cxnLst>
    <dgm:cxn modelId="{CD22EC12-261F-48FC-B530-581F784BC39A}" type="presOf" srcId="{B332CAC2-A31F-401F-8631-B3337F592195}" destId="{FE06D310-B63A-4945-B36F-22E42E5FD842}" srcOrd="0" destOrd="0" presId="urn:microsoft.com/office/officeart/2005/8/layout/default"/>
    <dgm:cxn modelId="{6873621B-83D3-4808-8661-C6981F84605A}" type="presOf" srcId="{002A8BF4-772B-4EC0-B7C6-582E22554FB9}" destId="{C7007CFE-1913-44CD-BA36-73D96CB807DD}" srcOrd="0" destOrd="0" presId="urn:microsoft.com/office/officeart/2005/8/layout/default"/>
    <dgm:cxn modelId="{F5DBAD45-C4DB-4583-BDA4-7FD53F4CD486}" srcId="{1E3FDF44-91B6-4181-8ECF-D082AA3A646D}" destId="{B332CAC2-A31F-401F-8631-B3337F592195}" srcOrd="1" destOrd="0" parTransId="{1C16859E-9374-4892-A808-3C9615BECE59}" sibTransId="{E20D272D-E008-4043-A160-D8BD223A5F5D}"/>
    <dgm:cxn modelId="{04F7404B-CAD5-4A0C-B37D-FD4AB76683BE}" type="presOf" srcId="{039A6291-F594-4EB5-BDD0-0F9829B077BA}" destId="{8FE47199-09E1-4B5C-9074-FDB6F069154A}" srcOrd="0" destOrd="0" presId="urn:microsoft.com/office/officeart/2005/8/layout/default"/>
    <dgm:cxn modelId="{E4025477-9DF3-4502-980B-95168A793F00}" srcId="{1E3FDF44-91B6-4181-8ECF-D082AA3A646D}" destId="{9CA8973F-892A-479D-AAFE-4145166DADAF}" srcOrd="4" destOrd="0" parTransId="{DF642748-315F-4D91-B28E-55BBC80C3F52}" sibTransId="{9F7C53D1-5A09-41EB-B0EA-2E828D23599E}"/>
    <dgm:cxn modelId="{AC018E79-4490-4E99-9583-A423645F6B79}" type="presOf" srcId="{1E3FDF44-91B6-4181-8ECF-D082AA3A646D}" destId="{FAE53AC9-B9F4-4706-9E60-71A0DE06E838}" srcOrd="0" destOrd="0" presId="urn:microsoft.com/office/officeart/2005/8/layout/default"/>
    <dgm:cxn modelId="{77D5867C-8D2E-4312-B8AE-9B3FFA905299}" srcId="{1E3FDF44-91B6-4181-8ECF-D082AA3A646D}" destId="{002A8BF4-772B-4EC0-B7C6-582E22554FB9}" srcOrd="3" destOrd="0" parTransId="{85C54023-28F4-4B06-BB2C-3680C2FFF5DB}" sibTransId="{776D982A-A3B9-41A9-9DDA-BDB75481F662}"/>
    <dgm:cxn modelId="{FF013C9A-9F18-4921-B8D6-CD5A235A9AB8}" type="presOf" srcId="{CA3D8178-455F-4A78-BB3C-3E9C805C022C}" destId="{12F48EC1-1929-4E57-AA6D-9D73CE5EBD47}" srcOrd="0" destOrd="0" presId="urn:microsoft.com/office/officeart/2005/8/layout/default"/>
    <dgm:cxn modelId="{0E9E04A1-842F-4E1D-B558-E370F838E3AF}" type="presOf" srcId="{9CA8973F-892A-479D-AAFE-4145166DADAF}" destId="{38CBD95D-10DA-49D0-8516-68506D0FDC7A}" srcOrd="0" destOrd="0" presId="urn:microsoft.com/office/officeart/2005/8/layout/default"/>
    <dgm:cxn modelId="{8C1CE0A8-7B90-45A2-8D37-A5BAC641FB4F}" srcId="{1E3FDF44-91B6-4181-8ECF-D082AA3A646D}" destId="{039A6291-F594-4EB5-BDD0-0F9829B077BA}" srcOrd="0" destOrd="0" parTransId="{6825206A-15D9-4D3A-A671-25FA925F76DD}" sibTransId="{0E47DD56-D591-432A-892B-3F176B6B8F29}"/>
    <dgm:cxn modelId="{FC395EAB-A6CA-4181-B14A-FCCB8C6B2534}" srcId="{1E3FDF44-91B6-4181-8ECF-D082AA3A646D}" destId="{CA3D8178-455F-4A78-BB3C-3E9C805C022C}" srcOrd="2" destOrd="0" parTransId="{D942554A-582E-4C46-9411-6D71DAA50B26}" sibTransId="{FEE4D375-6F5D-42D8-BE8B-CC9F1EECB731}"/>
    <dgm:cxn modelId="{E283347B-0B48-45A8-AD66-1D2090E39E6B}" type="presParOf" srcId="{FAE53AC9-B9F4-4706-9E60-71A0DE06E838}" destId="{8FE47199-09E1-4B5C-9074-FDB6F069154A}" srcOrd="0" destOrd="0" presId="urn:microsoft.com/office/officeart/2005/8/layout/default"/>
    <dgm:cxn modelId="{E9BC6F4E-F906-41E3-9D80-3B5C1FD9493D}" type="presParOf" srcId="{FAE53AC9-B9F4-4706-9E60-71A0DE06E838}" destId="{CD363142-CCD9-4096-A07C-613771035649}" srcOrd="1" destOrd="0" presId="urn:microsoft.com/office/officeart/2005/8/layout/default"/>
    <dgm:cxn modelId="{30A9DE68-0C81-4EAD-8E0F-1FCCDE25D704}" type="presParOf" srcId="{FAE53AC9-B9F4-4706-9E60-71A0DE06E838}" destId="{FE06D310-B63A-4945-B36F-22E42E5FD842}" srcOrd="2" destOrd="0" presId="urn:microsoft.com/office/officeart/2005/8/layout/default"/>
    <dgm:cxn modelId="{49641B04-1F57-4449-8EEE-B2FD73330496}" type="presParOf" srcId="{FAE53AC9-B9F4-4706-9E60-71A0DE06E838}" destId="{BBDA157B-64DC-4EA3-B87B-34D142235838}" srcOrd="3" destOrd="0" presId="urn:microsoft.com/office/officeart/2005/8/layout/default"/>
    <dgm:cxn modelId="{4A5953F2-808E-4D40-BF9B-B90D0BE4E251}" type="presParOf" srcId="{FAE53AC9-B9F4-4706-9E60-71A0DE06E838}" destId="{12F48EC1-1929-4E57-AA6D-9D73CE5EBD47}" srcOrd="4" destOrd="0" presId="urn:microsoft.com/office/officeart/2005/8/layout/default"/>
    <dgm:cxn modelId="{E31B8501-2F16-47C1-B6D0-3ED736DAFF70}" type="presParOf" srcId="{FAE53AC9-B9F4-4706-9E60-71A0DE06E838}" destId="{95188420-CF1D-4457-AA9C-0E136CE412B0}" srcOrd="5" destOrd="0" presId="urn:microsoft.com/office/officeart/2005/8/layout/default"/>
    <dgm:cxn modelId="{2012EE6C-3407-4DE2-8455-44D0DF7DA56D}" type="presParOf" srcId="{FAE53AC9-B9F4-4706-9E60-71A0DE06E838}" destId="{C7007CFE-1913-44CD-BA36-73D96CB807DD}" srcOrd="6" destOrd="0" presId="urn:microsoft.com/office/officeart/2005/8/layout/default"/>
    <dgm:cxn modelId="{6169611C-E79E-4457-A0E6-45E64E53FED2}" type="presParOf" srcId="{FAE53AC9-B9F4-4706-9E60-71A0DE06E838}" destId="{E41585D0-4C03-4400-A1FA-574735D72CF0}" srcOrd="7" destOrd="0" presId="urn:microsoft.com/office/officeart/2005/8/layout/default"/>
    <dgm:cxn modelId="{F66E2B10-5FBB-4AC5-A082-12B9EF824E8D}" type="presParOf" srcId="{FAE53AC9-B9F4-4706-9E60-71A0DE06E838}" destId="{38CBD95D-10DA-49D0-8516-68506D0FDC7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AA6957-22BB-41E2-87D7-719F0D2D34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DA063E1-8B37-43D8-BC93-6139DDD2CA13}">
      <dgm:prSet/>
      <dgm:spPr/>
      <dgm:t>
        <a:bodyPr/>
        <a:lstStyle/>
        <a:p>
          <a:r>
            <a:rPr lang="en-US" b="1"/>
            <a:t>Trained on vast datasets</a:t>
          </a:r>
          <a:r>
            <a:rPr lang="en-US"/>
            <a:t> → Can infer &amp; generate missing info</a:t>
          </a:r>
        </a:p>
      </dgm:t>
    </dgm:pt>
    <dgm:pt modelId="{A6AAB941-33AE-4F82-8F16-1DD8DF776DDE}" type="parTrans" cxnId="{C4D7D7B3-9420-4BF4-9267-1F4F9672AB2F}">
      <dgm:prSet/>
      <dgm:spPr/>
      <dgm:t>
        <a:bodyPr/>
        <a:lstStyle/>
        <a:p>
          <a:endParaRPr lang="en-US"/>
        </a:p>
      </dgm:t>
    </dgm:pt>
    <dgm:pt modelId="{8FFAC0E4-D9F9-4E23-9DF1-8637D3A1CD55}" type="sibTrans" cxnId="{C4D7D7B3-9420-4BF4-9267-1F4F9672AB2F}">
      <dgm:prSet/>
      <dgm:spPr/>
      <dgm:t>
        <a:bodyPr/>
        <a:lstStyle/>
        <a:p>
          <a:endParaRPr lang="en-US"/>
        </a:p>
      </dgm:t>
    </dgm:pt>
    <dgm:pt modelId="{D3238E05-B036-4FEB-80F3-9D5BDE509CFC}">
      <dgm:prSet/>
      <dgm:spPr/>
      <dgm:t>
        <a:bodyPr/>
        <a:lstStyle/>
        <a:p>
          <a:r>
            <a:rPr lang="en-US" b="1"/>
            <a:t>Enhance SQL queries</a:t>
          </a:r>
          <a:r>
            <a:rPr lang="en-US"/>
            <a:t> → Fill in gaps beyond stored data</a:t>
          </a:r>
        </a:p>
      </dgm:t>
    </dgm:pt>
    <dgm:pt modelId="{DBB7431F-9D15-4209-8ED1-A01F6596F448}" type="parTrans" cxnId="{A3DC5669-525C-489D-B252-17AFD2B62500}">
      <dgm:prSet/>
      <dgm:spPr/>
      <dgm:t>
        <a:bodyPr/>
        <a:lstStyle/>
        <a:p>
          <a:endParaRPr lang="en-US"/>
        </a:p>
      </dgm:t>
    </dgm:pt>
    <dgm:pt modelId="{EA98CF33-B8CB-4095-B6B0-8C420C4F0946}" type="sibTrans" cxnId="{A3DC5669-525C-489D-B252-17AFD2B62500}">
      <dgm:prSet/>
      <dgm:spPr/>
      <dgm:t>
        <a:bodyPr/>
        <a:lstStyle/>
        <a:p>
          <a:endParaRPr lang="en-US"/>
        </a:p>
      </dgm:t>
    </dgm:pt>
    <dgm:pt modelId="{C4D7328F-951F-4CB5-828C-8C93A0864B44}">
      <dgm:prSet/>
      <dgm:spPr/>
      <dgm:t>
        <a:bodyPr/>
        <a:lstStyle/>
        <a:p>
          <a:r>
            <a:rPr lang="en-US" b="1"/>
            <a:t>Reduce manual updates</a:t>
          </a:r>
          <a:r>
            <a:rPr lang="en-US"/>
            <a:t> → Automate beyond-database answers</a:t>
          </a:r>
        </a:p>
      </dgm:t>
    </dgm:pt>
    <dgm:pt modelId="{90827C34-6AB7-47C9-8056-D864F7A55C81}" type="parTrans" cxnId="{4A9C242A-5209-4912-A69A-7DC37A13E077}">
      <dgm:prSet/>
      <dgm:spPr/>
      <dgm:t>
        <a:bodyPr/>
        <a:lstStyle/>
        <a:p>
          <a:endParaRPr lang="en-US"/>
        </a:p>
      </dgm:t>
    </dgm:pt>
    <dgm:pt modelId="{21080717-6F17-4971-A702-C0E659CA42F9}" type="sibTrans" cxnId="{4A9C242A-5209-4912-A69A-7DC37A13E077}">
      <dgm:prSet/>
      <dgm:spPr/>
      <dgm:t>
        <a:bodyPr/>
        <a:lstStyle/>
        <a:p>
          <a:endParaRPr lang="en-US"/>
        </a:p>
      </dgm:t>
    </dgm:pt>
    <dgm:pt modelId="{136D2940-ABA2-4085-B414-43C7B8E5D55B}" type="pres">
      <dgm:prSet presAssocID="{5FAA6957-22BB-41E2-87D7-719F0D2D34F1}" presName="root" presStyleCnt="0">
        <dgm:presLayoutVars>
          <dgm:dir/>
          <dgm:resizeHandles val="exact"/>
        </dgm:presLayoutVars>
      </dgm:prSet>
      <dgm:spPr/>
    </dgm:pt>
    <dgm:pt modelId="{F76654A6-DC9D-4B3C-8F2A-1A3F936904CC}" type="pres">
      <dgm:prSet presAssocID="{BDA063E1-8B37-43D8-BC93-6139DDD2CA13}" presName="compNode" presStyleCnt="0"/>
      <dgm:spPr/>
    </dgm:pt>
    <dgm:pt modelId="{11178DF7-C331-471E-AC6C-971309CEB6FE}" type="pres">
      <dgm:prSet presAssocID="{BDA063E1-8B37-43D8-BC93-6139DDD2CA13}" presName="bgRect" presStyleLbl="bgShp" presStyleIdx="0" presStyleCnt="3"/>
      <dgm:spPr/>
    </dgm:pt>
    <dgm:pt modelId="{9C1982F0-1618-4F3E-9C87-6FF0D35C0C19}" type="pres">
      <dgm:prSet presAssocID="{BDA063E1-8B37-43D8-BC93-6139DDD2CA1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F88800CF-DCD5-42BF-B611-E901ACC280C7}" type="pres">
      <dgm:prSet presAssocID="{BDA063E1-8B37-43D8-BC93-6139DDD2CA13}" presName="spaceRect" presStyleCnt="0"/>
      <dgm:spPr/>
    </dgm:pt>
    <dgm:pt modelId="{8A2DEA12-DC49-4C57-999B-FD83C8888247}" type="pres">
      <dgm:prSet presAssocID="{BDA063E1-8B37-43D8-BC93-6139DDD2CA13}" presName="parTx" presStyleLbl="revTx" presStyleIdx="0" presStyleCnt="3">
        <dgm:presLayoutVars>
          <dgm:chMax val="0"/>
          <dgm:chPref val="0"/>
        </dgm:presLayoutVars>
      </dgm:prSet>
      <dgm:spPr/>
    </dgm:pt>
    <dgm:pt modelId="{48B8D784-3017-4822-A27C-8974AACCAA93}" type="pres">
      <dgm:prSet presAssocID="{8FFAC0E4-D9F9-4E23-9DF1-8637D3A1CD55}" presName="sibTrans" presStyleCnt="0"/>
      <dgm:spPr/>
    </dgm:pt>
    <dgm:pt modelId="{2BBCB733-A981-4768-834F-A05C8281953D}" type="pres">
      <dgm:prSet presAssocID="{D3238E05-B036-4FEB-80F3-9D5BDE509CFC}" presName="compNode" presStyleCnt="0"/>
      <dgm:spPr/>
    </dgm:pt>
    <dgm:pt modelId="{261109D6-21D8-4147-BC4C-D23DA17AC0C7}" type="pres">
      <dgm:prSet presAssocID="{D3238E05-B036-4FEB-80F3-9D5BDE509CFC}" presName="bgRect" presStyleLbl="bgShp" presStyleIdx="1" presStyleCnt="3"/>
      <dgm:spPr/>
    </dgm:pt>
    <dgm:pt modelId="{5555A48D-DEC2-43D5-90BC-7FA5C2F13E2A}" type="pres">
      <dgm:prSet presAssocID="{D3238E05-B036-4FEB-80F3-9D5BDE509C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mo"/>
        </a:ext>
      </dgm:extLst>
    </dgm:pt>
    <dgm:pt modelId="{A73D6395-1E69-488F-914B-7C688C0BF3AB}" type="pres">
      <dgm:prSet presAssocID="{D3238E05-B036-4FEB-80F3-9D5BDE509CFC}" presName="spaceRect" presStyleCnt="0"/>
      <dgm:spPr/>
    </dgm:pt>
    <dgm:pt modelId="{F9DFA9EC-BD34-4108-890E-2A9244275CB9}" type="pres">
      <dgm:prSet presAssocID="{D3238E05-B036-4FEB-80F3-9D5BDE509CFC}" presName="parTx" presStyleLbl="revTx" presStyleIdx="1" presStyleCnt="3">
        <dgm:presLayoutVars>
          <dgm:chMax val="0"/>
          <dgm:chPref val="0"/>
        </dgm:presLayoutVars>
      </dgm:prSet>
      <dgm:spPr/>
    </dgm:pt>
    <dgm:pt modelId="{6EFBB680-8A12-464C-9A7F-93CB8C2391BD}" type="pres">
      <dgm:prSet presAssocID="{EA98CF33-B8CB-4095-B6B0-8C420C4F0946}" presName="sibTrans" presStyleCnt="0"/>
      <dgm:spPr/>
    </dgm:pt>
    <dgm:pt modelId="{0C432264-F9EA-4338-9003-D038C88D4A3D}" type="pres">
      <dgm:prSet presAssocID="{C4D7328F-951F-4CB5-828C-8C93A0864B44}" presName="compNode" presStyleCnt="0"/>
      <dgm:spPr/>
    </dgm:pt>
    <dgm:pt modelId="{419972CB-4099-4564-949A-BAFC1B7BE738}" type="pres">
      <dgm:prSet presAssocID="{C4D7328F-951F-4CB5-828C-8C93A0864B44}" presName="bgRect" presStyleLbl="bgShp" presStyleIdx="2" presStyleCnt="3"/>
      <dgm:spPr/>
    </dgm:pt>
    <dgm:pt modelId="{08E9C974-0F79-42FF-9DFA-1812648CAA2A}" type="pres">
      <dgm:prSet presAssocID="{C4D7328F-951F-4CB5-828C-8C93A0864B4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0213E6FA-36D8-4BD6-8514-0818A5A30996}" type="pres">
      <dgm:prSet presAssocID="{C4D7328F-951F-4CB5-828C-8C93A0864B44}" presName="spaceRect" presStyleCnt="0"/>
      <dgm:spPr/>
    </dgm:pt>
    <dgm:pt modelId="{A2178710-578D-4492-94E2-3E677DD93CA8}" type="pres">
      <dgm:prSet presAssocID="{C4D7328F-951F-4CB5-828C-8C93A0864B4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A9C242A-5209-4912-A69A-7DC37A13E077}" srcId="{5FAA6957-22BB-41E2-87D7-719F0D2D34F1}" destId="{C4D7328F-951F-4CB5-828C-8C93A0864B44}" srcOrd="2" destOrd="0" parTransId="{90827C34-6AB7-47C9-8056-D864F7A55C81}" sibTransId="{21080717-6F17-4971-A702-C0E659CA42F9}"/>
    <dgm:cxn modelId="{E8271D2B-C266-483C-B07D-CAF6048EA152}" type="presOf" srcId="{C4D7328F-951F-4CB5-828C-8C93A0864B44}" destId="{A2178710-578D-4492-94E2-3E677DD93CA8}" srcOrd="0" destOrd="0" presId="urn:microsoft.com/office/officeart/2018/2/layout/IconVerticalSolidList"/>
    <dgm:cxn modelId="{F558752E-A8C0-457A-8F8E-C4203F1AC550}" type="presOf" srcId="{5FAA6957-22BB-41E2-87D7-719F0D2D34F1}" destId="{136D2940-ABA2-4085-B414-43C7B8E5D55B}" srcOrd="0" destOrd="0" presId="urn:microsoft.com/office/officeart/2018/2/layout/IconVerticalSolidList"/>
    <dgm:cxn modelId="{D8C40E67-78BB-4266-B029-5E1DEA48749B}" type="presOf" srcId="{D3238E05-B036-4FEB-80F3-9D5BDE509CFC}" destId="{F9DFA9EC-BD34-4108-890E-2A9244275CB9}" srcOrd="0" destOrd="0" presId="urn:microsoft.com/office/officeart/2018/2/layout/IconVerticalSolidList"/>
    <dgm:cxn modelId="{A3DC5669-525C-489D-B252-17AFD2B62500}" srcId="{5FAA6957-22BB-41E2-87D7-719F0D2D34F1}" destId="{D3238E05-B036-4FEB-80F3-9D5BDE509CFC}" srcOrd="1" destOrd="0" parTransId="{DBB7431F-9D15-4209-8ED1-A01F6596F448}" sibTransId="{EA98CF33-B8CB-4095-B6B0-8C420C4F0946}"/>
    <dgm:cxn modelId="{0987E095-9470-4199-BD8E-3B29B5736CE1}" type="presOf" srcId="{BDA063E1-8B37-43D8-BC93-6139DDD2CA13}" destId="{8A2DEA12-DC49-4C57-999B-FD83C8888247}" srcOrd="0" destOrd="0" presId="urn:microsoft.com/office/officeart/2018/2/layout/IconVerticalSolidList"/>
    <dgm:cxn modelId="{C4D7D7B3-9420-4BF4-9267-1F4F9672AB2F}" srcId="{5FAA6957-22BB-41E2-87D7-719F0D2D34F1}" destId="{BDA063E1-8B37-43D8-BC93-6139DDD2CA13}" srcOrd="0" destOrd="0" parTransId="{A6AAB941-33AE-4F82-8F16-1DD8DF776DDE}" sibTransId="{8FFAC0E4-D9F9-4E23-9DF1-8637D3A1CD55}"/>
    <dgm:cxn modelId="{7A434C58-2012-485D-AEC3-F0050E997DE1}" type="presParOf" srcId="{136D2940-ABA2-4085-B414-43C7B8E5D55B}" destId="{F76654A6-DC9D-4B3C-8F2A-1A3F936904CC}" srcOrd="0" destOrd="0" presId="urn:microsoft.com/office/officeart/2018/2/layout/IconVerticalSolidList"/>
    <dgm:cxn modelId="{5135A164-65A8-4FE1-A5B1-B5EAA3584649}" type="presParOf" srcId="{F76654A6-DC9D-4B3C-8F2A-1A3F936904CC}" destId="{11178DF7-C331-471E-AC6C-971309CEB6FE}" srcOrd="0" destOrd="0" presId="urn:microsoft.com/office/officeart/2018/2/layout/IconVerticalSolidList"/>
    <dgm:cxn modelId="{D940E60E-FB80-4DB9-881F-0DAD3DAECD8C}" type="presParOf" srcId="{F76654A6-DC9D-4B3C-8F2A-1A3F936904CC}" destId="{9C1982F0-1618-4F3E-9C87-6FF0D35C0C19}" srcOrd="1" destOrd="0" presId="urn:microsoft.com/office/officeart/2018/2/layout/IconVerticalSolidList"/>
    <dgm:cxn modelId="{012F34BE-637D-4090-B38D-3B8C89864AFC}" type="presParOf" srcId="{F76654A6-DC9D-4B3C-8F2A-1A3F936904CC}" destId="{F88800CF-DCD5-42BF-B611-E901ACC280C7}" srcOrd="2" destOrd="0" presId="urn:microsoft.com/office/officeart/2018/2/layout/IconVerticalSolidList"/>
    <dgm:cxn modelId="{360A2A5A-D574-4EFA-920C-8C10A9C3E84F}" type="presParOf" srcId="{F76654A6-DC9D-4B3C-8F2A-1A3F936904CC}" destId="{8A2DEA12-DC49-4C57-999B-FD83C8888247}" srcOrd="3" destOrd="0" presId="urn:microsoft.com/office/officeart/2018/2/layout/IconVerticalSolidList"/>
    <dgm:cxn modelId="{E94C91A0-38CC-479F-9531-C6857F00C531}" type="presParOf" srcId="{136D2940-ABA2-4085-B414-43C7B8E5D55B}" destId="{48B8D784-3017-4822-A27C-8974AACCAA93}" srcOrd="1" destOrd="0" presId="urn:microsoft.com/office/officeart/2018/2/layout/IconVerticalSolidList"/>
    <dgm:cxn modelId="{95ED3444-6AF2-47B7-B859-937238706CD6}" type="presParOf" srcId="{136D2940-ABA2-4085-B414-43C7B8E5D55B}" destId="{2BBCB733-A981-4768-834F-A05C8281953D}" srcOrd="2" destOrd="0" presId="urn:microsoft.com/office/officeart/2018/2/layout/IconVerticalSolidList"/>
    <dgm:cxn modelId="{91DA692B-E385-42CD-BE89-336E9C5A6093}" type="presParOf" srcId="{2BBCB733-A981-4768-834F-A05C8281953D}" destId="{261109D6-21D8-4147-BC4C-D23DA17AC0C7}" srcOrd="0" destOrd="0" presId="urn:microsoft.com/office/officeart/2018/2/layout/IconVerticalSolidList"/>
    <dgm:cxn modelId="{516B95BC-6B5B-483A-9C51-79DDA8E78132}" type="presParOf" srcId="{2BBCB733-A981-4768-834F-A05C8281953D}" destId="{5555A48D-DEC2-43D5-90BC-7FA5C2F13E2A}" srcOrd="1" destOrd="0" presId="urn:microsoft.com/office/officeart/2018/2/layout/IconVerticalSolidList"/>
    <dgm:cxn modelId="{F7147AFD-D2BA-4976-A5AD-9E05E84BFF7B}" type="presParOf" srcId="{2BBCB733-A981-4768-834F-A05C8281953D}" destId="{A73D6395-1E69-488F-914B-7C688C0BF3AB}" srcOrd="2" destOrd="0" presId="urn:microsoft.com/office/officeart/2018/2/layout/IconVerticalSolidList"/>
    <dgm:cxn modelId="{B1702A64-6082-43E3-87F7-6A99A0457CB6}" type="presParOf" srcId="{2BBCB733-A981-4768-834F-A05C8281953D}" destId="{F9DFA9EC-BD34-4108-890E-2A9244275CB9}" srcOrd="3" destOrd="0" presId="urn:microsoft.com/office/officeart/2018/2/layout/IconVerticalSolidList"/>
    <dgm:cxn modelId="{500E7D72-CD4E-466F-B090-F5EA6351B140}" type="presParOf" srcId="{136D2940-ABA2-4085-B414-43C7B8E5D55B}" destId="{6EFBB680-8A12-464C-9A7F-93CB8C2391BD}" srcOrd="3" destOrd="0" presId="urn:microsoft.com/office/officeart/2018/2/layout/IconVerticalSolidList"/>
    <dgm:cxn modelId="{9A13D21E-3540-441D-B6E5-5AF911D5BB46}" type="presParOf" srcId="{136D2940-ABA2-4085-B414-43C7B8E5D55B}" destId="{0C432264-F9EA-4338-9003-D038C88D4A3D}" srcOrd="4" destOrd="0" presId="urn:microsoft.com/office/officeart/2018/2/layout/IconVerticalSolidList"/>
    <dgm:cxn modelId="{5DC2DCE7-5781-4B20-B71C-7D291ED35EDC}" type="presParOf" srcId="{0C432264-F9EA-4338-9003-D038C88D4A3D}" destId="{419972CB-4099-4564-949A-BAFC1B7BE738}" srcOrd="0" destOrd="0" presId="urn:microsoft.com/office/officeart/2018/2/layout/IconVerticalSolidList"/>
    <dgm:cxn modelId="{6B0F6143-F2B1-4020-92C9-0F57D3162F22}" type="presParOf" srcId="{0C432264-F9EA-4338-9003-D038C88D4A3D}" destId="{08E9C974-0F79-42FF-9DFA-1812648CAA2A}" srcOrd="1" destOrd="0" presId="urn:microsoft.com/office/officeart/2018/2/layout/IconVerticalSolidList"/>
    <dgm:cxn modelId="{54116BE7-03E6-4ABF-9A59-B1BA8C45DAAE}" type="presParOf" srcId="{0C432264-F9EA-4338-9003-D038C88D4A3D}" destId="{0213E6FA-36D8-4BD6-8514-0818A5A30996}" srcOrd="2" destOrd="0" presId="urn:microsoft.com/office/officeart/2018/2/layout/IconVerticalSolidList"/>
    <dgm:cxn modelId="{2041AFC4-9206-471C-8ED1-F466CE9E22C9}" type="presParOf" srcId="{0C432264-F9EA-4338-9003-D038C88D4A3D}" destId="{A2178710-578D-4492-94E2-3E677DD93C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FA5598-9B61-42AC-8598-7EC6EDB2B26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3DD88F-4669-4DF3-AB08-91784A3A2AB6}">
      <dgm:prSet/>
      <dgm:spPr/>
      <dgm:t>
        <a:bodyPr/>
        <a:lstStyle/>
        <a:p>
          <a:r>
            <a:rPr lang="en-US"/>
            <a:t>BIRD evaluates Natural language to database query conversions</a:t>
          </a:r>
        </a:p>
      </dgm:t>
    </dgm:pt>
    <dgm:pt modelId="{68D8A443-5E7F-4306-B71E-B8647D907515}" type="parTrans" cxnId="{EE7D42F1-88C3-4486-8050-9896AFB989D4}">
      <dgm:prSet/>
      <dgm:spPr/>
      <dgm:t>
        <a:bodyPr/>
        <a:lstStyle/>
        <a:p>
          <a:endParaRPr lang="en-US"/>
        </a:p>
      </dgm:t>
    </dgm:pt>
    <dgm:pt modelId="{806FE024-210B-4978-BBA9-244FC8665057}" type="sibTrans" cxnId="{EE7D42F1-88C3-4486-8050-9896AFB989D4}">
      <dgm:prSet/>
      <dgm:spPr/>
      <dgm:t>
        <a:bodyPr/>
        <a:lstStyle/>
        <a:p>
          <a:endParaRPr lang="en-US"/>
        </a:p>
      </dgm:t>
    </dgm:pt>
    <dgm:pt modelId="{C17CC8A0-390F-40D9-A3BC-EF40605B1008}">
      <dgm:prSet/>
      <dgm:spPr/>
      <dgm:t>
        <a:bodyPr/>
        <a:lstStyle/>
        <a:p>
          <a:r>
            <a:rPr lang="en-US"/>
            <a:t>SWAN is the first benchmark specifically designed to measure how well LLMs handle </a:t>
          </a:r>
          <a:r>
            <a:rPr lang="en-US" b="1"/>
            <a:t>incomplete databases</a:t>
          </a:r>
          <a:r>
            <a:rPr lang="en-US"/>
            <a:t> and beyond-database questions."</a:t>
          </a:r>
        </a:p>
      </dgm:t>
    </dgm:pt>
    <dgm:pt modelId="{883273C6-9CF6-4D10-9252-89E6C5B2E977}" type="parTrans" cxnId="{B7D292F9-AB1A-4A09-B9F8-67D3B05DB1BC}">
      <dgm:prSet/>
      <dgm:spPr/>
      <dgm:t>
        <a:bodyPr/>
        <a:lstStyle/>
        <a:p>
          <a:endParaRPr lang="en-US"/>
        </a:p>
      </dgm:t>
    </dgm:pt>
    <dgm:pt modelId="{FBFFB4C8-C22C-4AE1-9D36-5EE9BD5E5A24}" type="sibTrans" cxnId="{B7D292F9-AB1A-4A09-B9F8-67D3B05DB1BC}">
      <dgm:prSet/>
      <dgm:spPr/>
      <dgm:t>
        <a:bodyPr/>
        <a:lstStyle/>
        <a:p>
          <a:endParaRPr lang="en-US"/>
        </a:p>
      </dgm:t>
    </dgm:pt>
    <dgm:pt modelId="{CA58262E-A8D0-4AD0-8909-0C509FC9F51F}" type="pres">
      <dgm:prSet presAssocID="{D9FA5598-9B61-42AC-8598-7EC6EDB2B26E}" presName="root" presStyleCnt="0">
        <dgm:presLayoutVars>
          <dgm:dir/>
          <dgm:resizeHandles val="exact"/>
        </dgm:presLayoutVars>
      </dgm:prSet>
      <dgm:spPr/>
    </dgm:pt>
    <dgm:pt modelId="{9576037B-D544-4811-B522-7082BCB29B06}" type="pres">
      <dgm:prSet presAssocID="{B23DD88F-4669-4DF3-AB08-91784A3A2AB6}" presName="compNode" presStyleCnt="0"/>
      <dgm:spPr/>
    </dgm:pt>
    <dgm:pt modelId="{2A76520E-D2CC-4B47-AB56-84D3D20913FC}" type="pres">
      <dgm:prSet presAssocID="{B23DD88F-4669-4DF3-AB08-91784A3A2AB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C91E178-7D03-4CF5-847D-89B498AA8E66}" type="pres">
      <dgm:prSet presAssocID="{B23DD88F-4669-4DF3-AB08-91784A3A2AB6}" presName="spaceRect" presStyleCnt="0"/>
      <dgm:spPr/>
    </dgm:pt>
    <dgm:pt modelId="{B303BC44-4D92-4600-8837-293AEFE23870}" type="pres">
      <dgm:prSet presAssocID="{B23DD88F-4669-4DF3-AB08-91784A3A2AB6}" presName="textRect" presStyleLbl="revTx" presStyleIdx="0" presStyleCnt="2">
        <dgm:presLayoutVars>
          <dgm:chMax val="1"/>
          <dgm:chPref val="1"/>
        </dgm:presLayoutVars>
      </dgm:prSet>
      <dgm:spPr/>
    </dgm:pt>
    <dgm:pt modelId="{BAE882CD-7D76-435D-9CA6-AB44CBCCF01B}" type="pres">
      <dgm:prSet presAssocID="{806FE024-210B-4978-BBA9-244FC8665057}" presName="sibTrans" presStyleCnt="0"/>
      <dgm:spPr/>
    </dgm:pt>
    <dgm:pt modelId="{1D65D662-04C5-4E44-A59F-9F9F081BF06B}" type="pres">
      <dgm:prSet presAssocID="{C17CC8A0-390F-40D9-A3BC-EF40605B1008}" presName="compNode" presStyleCnt="0"/>
      <dgm:spPr/>
    </dgm:pt>
    <dgm:pt modelId="{40A93059-952C-4303-A501-E4AF6E798449}" type="pres">
      <dgm:prSet presAssocID="{C17CC8A0-390F-40D9-A3BC-EF40605B100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F059C46-B1AC-43DB-B4BE-C9F803E11D78}" type="pres">
      <dgm:prSet presAssocID="{C17CC8A0-390F-40D9-A3BC-EF40605B1008}" presName="spaceRect" presStyleCnt="0"/>
      <dgm:spPr/>
    </dgm:pt>
    <dgm:pt modelId="{DF1013D6-A4F9-4B07-B835-38268382ED7E}" type="pres">
      <dgm:prSet presAssocID="{C17CC8A0-390F-40D9-A3BC-EF40605B100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B752D30-8D94-4DC1-8FC4-85490D15B58C}" type="presOf" srcId="{C17CC8A0-390F-40D9-A3BC-EF40605B1008}" destId="{DF1013D6-A4F9-4B07-B835-38268382ED7E}" srcOrd="0" destOrd="0" presId="urn:microsoft.com/office/officeart/2018/2/layout/IconLabelList"/>
    <dgm:cxn modelId="{EC879C58-E322-4304-94E0-BE2449248C8F}" type="presOf" srcId="{B23DD88F-4669-4DF3-AB08-91784A3A2AB6}" destId="{B303BC44-4D92-4600-8837-293AEFE23870}" srcOrd="0" destOrd="0" presId="urn:microsoft.com/office/officeart/2018/2/layout/IconLabelList"/>
    <dgm:cxn modelId="{612F788D-9562-412C-AB4B-AAC6C705A17E}" type="presOf" srcId="{D9FA5598-9B61-42AC-8598-7EC6EDB2B26E}" destId="{CA58262E-A8D0-4AD0-8909-0C509FC9F51F}" srcOrd="0" destOrd="0" presId="urn:microsoft.com/office/officeart/2018/2/layout/IconLabelList"/>
    <dgm:cxn modelId="{EE7D42F1-88C3-4486-8050-9896AFB989D4}" srcId="{D9FA5598-9B61-42AC-8598-7EC6EDB2B26E}" destId="{B23DD88F-4669-4DF3-AB08-91784A3A2AB6}" srcOrd="0" destOrd="0" parTransId="{68D8A443-5E7F-4306-B71E-B8647D907515}" sibTransId="{806FE024-210B-4978-BBA9-244FC8665057}"/>
    <dgm:cxn modelId="{B7D292F9-AB1A-4A09-B9F8-67D3B05DB1BC}" srcId="{D9FA5598-9B61-42AC-8598-7EC6EDB2B26E}" destId="{C17CC8A0-390F-40D9-A3BC-EF40605B1008}" srcOrd="1" destOrd="0" parTransId="{883273C6-9CF6-4D10-9252-89E6C5B2E977}" sibTransId="{FBFFB4C8-C22C-4AE1-9D36-5EE9BD5E5A24}"/>
    <dgm:cxn modelId="{7B099CE4-FABD-468A-A074-7D9AA9A1AD06}" type="presParOf" srcId="{CA58262E-A8D0-4AD0-8909-0C509FC9F51F}" destId="{9576037B-D544-4811-B522-7082BCB29B06}" srcOrd="0" destOrd="0" presId="urn:microsoft.com/office/officeart/2018/2/layout/IconLabelList"/>
    <dgm:cxn modelId="{A5E107F8-0EB5-420A-BFC1-E6B9A7AD50C1}" type="presParOf" srcId="{9576037B-D544-4811-B522-7082BCB29B06}" destId="{2A76520E-D2CC-4B47-AB56-84D3D20913FC}" srcOrd="0" destOrd="0" presId="urn:microsoft.com/office/officeart/2018/2/layout/IconLabelList"/>
    <dgm:cxn modelId="{C085B7BE-A359-4E80-B188-87C110C8F372}" type="presParOf" srcId="{9576037B-D544-4811-B522-7082BCB29B06}" destId="{3C91E178-7D03-4CF5-847D-89B498AA8E66}" srcOrd="1" destOrd="0" presId="urn:microsoft.com/office/officeart/2018/2/layout/IconLabelList"/>
    <dgm:cxn modelId="{E180F83D-097A-4AA6-9CA4-3C833D2AA3AF}" type="presParOf" srcId="{9576037B-D544-4811-B522-7082BCB29B06}" destId="{B303BC44-4D92-4600-8837-293AEFE23870}" srcOrd="2" destOrd="0" presId="urn:microsoft.com/office/officeart/2018/2/layout/IconLabelList"/>
    <dgm:cxn modelId="{16F2B124-E15A-458E-BC9B-E3E182B8ECD1}" type="presParOf" srcId="{CA58262E-A8D0-4AD0-8909-0C509FC9F51F}" destId="{BAE882CD-7D76-435D-9CA6-AB44CBCCF01B}" srcOrd="1" destOrd="0" presId="urn:microsoft.com/office/officeart/2018/2/layout/IconLabelList"/>
    <dgm:cxn modelId="{2DF0E506-6475-4F0B-88A0-D2016A77883E}" type="presParOf" srcId="{CA58262E-A8D0-4AD0-8909-0C509FC9F51F}" destId="{1D65D662-04C5-4E44-A59F-9F9F081BF06B}" srcOrd="2" destOrd="0" presId="urn:microsoft.com/office/officeart/2018/2/layout/IconLabelList"/>
    <dgm:cxn modelId="{FC7A18BB-2A8C-4415-9430-BF6BECD40737}" type="presParOf" srcId="{1D65D662-04C5-4E44-A59F-9F9F081BF06B}" destId="{40A93059-952C-4303-A501-E4AF6E798449}" srcOrd="0" destOrd="0" presId="urn:microsoft.com/office/officeart/2018/2/layout/IconLabelList"/>
    <dgm:cxn modelId="{5A5CFD85-7F5C-4515-953A-4ADCB7784AC4}" type="presParOf" srcId="{1D65D662-04C5-4E44-A59F-9F9F081BF06B}" destId="{3F059C46-B1AC-43DB-B4BE-C9F803E11D78}" srcOrd="1" destOrd="0" presId="urn:microsoft.com/office/officeart/2018/2/layout/IconLabelList"/>
    <dgm:cxn modelId="{5294D394-95BB-4A90-9CE6-C0FE8A63C021}" type="presParOf" srcId="{1D65D662-04C5-4E44-A59F-9F9F081BF06B}" destId="{DF1013D6-A4F9-4B07-B835-38268382ED7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02313B-BF3F-44BE-A918-3954789291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5CEDCE-C76B-477F-BDB3-1F9F316B42B8}">
      <dgm:prSet/>
      <dgm:spPr/>
      <dgm:t>
        <a:bodyPr/>
        <a:lstStyle/>
        <a:p>
          <a:r>
            <a:rPr lang="en-US"/>
            <a:t>HQDL</a:t>
          </a:r>
        </a:p>
      </dgm:t>
    </dgm:pt>
    <dgm:pt modelId="{88D6001B-1D96-429E-8017-2936C91BE1BE}" type="parTrans" cxnId="{D03CBF78-6E11-465D-A4AE-0003702026CE}">
      <dgm:prSet/>
      <dgm:spPr/>
      <dgm:t>
        <a:bodyPr/>
        <a:lstStyle/>
        <a:p>
          <a:endParaRPr lang="en-US"/>
        </a:p>
      </dgm:t>
    </dgm:pt>
    <dgm:pt modelId="{6CD48E80-34DD-412C-9EF0-E132E1F98459}" type="sibTrans" cxnId="{D03CBF78-6E11-465D-A4AE-0003702026CE}">
      <dgm:prSet/>
      <dgm:spPr/>
      <dgm:t>
        <a:bodyPr/>
        <a:lstStyle/>
        <a:p>
          <a:endParaRPr lang="en-US"/>
        </a:p>
      </dgm:t>
    </dgm:pt>
    <dgm:pt modelId="{9ACF9D12-D487-4A4E-98AD-6E0A06F0746C}">
      <dgm:prSet/>
      <dgm:spPr/>
      <dgm:t>
        <a:bodyPr/>
        <a:lstStyle/>
        <a:p>
          <a:r>
            <a:rPr lang="en-US"/>
            <a:t>Hybrid Query UDF</a:t>
          </a:r>
        </a:p>
      </dgm:t>
    </dgm:pt>
    <dgm:pt modelId="{53FD0A28-7453-4D86-BC23-D0427EDF27C3}" type="parTrans" cxnId="{34E2E039-C182-4710-ABF4-674070325F71}">
      <dgm:prSet/>
      <dgm:spPr/>
      <dgm:t>
        <a:bodyPr/>
        <a:lstStyle/>
        <a:p>
          <a:endParaRPr lang="en-US"/>
        </a:p>
      </dgm:t>
    </dgm:pt>
    <dgm:pt modelId="{DB7EAAB8-934D-4FCB-9BB7-416941475D35}" type="sibTrans" cxnId="{34E2E039-C182-4710-ABF4-674070325F71}">
      <dgm:prSet/>
      <dgm:spPr/>
      <dgm:t>
        <a:bodyPr/>
        <a:lstStyle/>
        <a:p>
          <a:endParaRPr lang="en-US"/>
        </a:p>
      </dgm:t>
    </dgm:pt>
    <dgm:pt modelId="{09C7C607-685B-4013-A9C8-CA0AB9FD01D2}" type="pres">
      <dgm:prSet presAssocID="{C002313B-BF3F-44BE-A918-3954789291E5}" presName="linear" presStyleCnt="0">
        <dgm:presLayoutVars>
          <dgm:animLvl val="lvl"/>
          <dgm:resizeHandles val="exact"/>
        </dgm:presLayoutVars>
      </dgm:prSet>
      <dgm:spPr/>
    </dgm:pt>
    <dgm:pt modelId="{E082C848-140D-4C91-A52F-691CC690A45D}" type="pres">
      <dgm:prSet presAssocID="{CB5CEDCE-C76B-477F-BDB3-1F9F316B42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5ACA746-DC7D-4E23-8B4F-0443924CA2FE}" type="pres">
      <dgm:prSet presAssocID="{6CD48E80-34DD-412C-9EF0-E132E1F98459}" presName="spacer" presStyleCnt="0"/>
      <dgm:spPr/>
    </dgm:pt>
    <dgm:pt modelId="{C9973368-27C7-46DA-BBEF-FFB99FDCD5B0}" type="pres">
      <dgm:prSet presAssocID="{9ACF9D12-D487-4A4E-98AD-6E0A06F0746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3C43825-982B-48B5-9635-10CAAF74FC7D}" type="presOf" srcId="{C002313B-BF3F-44BE-A918-3954789291E5}" destId="{09C7C607-685B-4013-A9C8-CA0AB9FD01D2}" srcOrd="0" destOrd="0" presId="urn:microsoft.com/office/officeart/2005/8/layout/vList2"/>
    <dgm:cxn modelId="{34E2E039-C182-4710-ABF4-674070325F71}" srcId="{C002313B-BF3F-44BE-A918-3954789291E5}" destId="{9ACF9D12-D487-4A4E-98AD-6E0A06F0746C}" srcOrd="1" destOrd="0" parTransId="{53FD0A28-7453-4D86-BC23-D0427EDF27C3}" sibTransId="{DB7EAAB8-934D-4FCB-9BB7-416941475D35}"/>
    <dgm:cxn modelId="{D03CBF78-6E11-465D-A4AE-0003702026CE}" srcId="{C002313B-BF3F-44BE-A918-3954789291E5}" destId="{CB5CEDCE-C76B-477F-BDB3-1F9F316B42B8}" srcOrd="0" destOrd="0" parTransId="{88D6001B-1D96-429E-8017-2936C91BE1BE}" sibTransId="{6CD48E80-34DD-412C-9EF0-E132E1F98459}"/>
    <dgm:cxn modelId="{3DE1A3AD-C05F-42EB-9900-362A54D62D4B}" type="presOf" srcId="{CB5CEDCE-C76B-477F-BDB3-1F9F316B42B8}" destId="{E082C848-140D-4C91-A52F-691CC690A45D}" srcOrd="0" destOrd="0" presId="urn:microsoft.com/office/officeart/2005/8/layout/vList2"/>
    <dgm:cxn modelId="{362E1CE4-7C92-4E32-9C63-2908E757B9E0}" type="presOf" srcId="{9ACF9D12-D487-4A4E-98AD-6E0A06F0746C}" destId="{C9973368-27C7-46DA-BBEF-FFB99FDCD5B0}" srcOrd="0" destOrd="0" presId="urn:microsoft.com/office/officeart/2005/8/layout/vList2"/>
    <dgm:cxn modelId="{23ADC889-9C5B-4D2F-AC81-3E82C1C550DD}" type="presParOf" srcId="{09C7C607-685B-4013-A9C8-CA0AB9FD01D2}" destId="{E082C848-140D-4C91-A52F-691CC690A45D}" srcOrd="0" destOrd="0" presId="urn:microsoft.com/office/officeart/2005/8/layout/vList2"/>
    <dgm:cxn modelId="{85FCF9F1-FFD5-44D4-AE56-5A528554CF5D}" type="presParOf" srcId="{09C7C607-685B-4013-A9C8-CA0AB9FD01D2}" destId="{15ACA746-DC7D-4E23-8B4F-0443924CA2FE}" srcOrd="1" destOrd="0" presId="urn:microsoft.com/office/officeart/2005/8/layout/vList2"/>
    <dgm:cxn modelId="{FB574D79-C61F-44C2-A3B6-1FCBA9F928FA}" type="presParOf" srcId="{09C7C607-685B-4013-A9C8-CA0AB9FD01D2}" destId="{C9973368-27C7-46DA-BBEF-FFB99FDCD5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FB86CA-DAD9-4A0A-9268-B1CC07D7E39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AFCAB3A-2AE5-4E0F-B73F-6F2C6E855092}">
      <dgm:prSet/>
      <dgm:spPr/>
      <dgm:t>
        <a:bodyPr/>
        <a:lstStyle/>
        <a:p>
          <a:r>
            <a:rPr lang="en-US"/>
            <a:t>Execution Accuracy (EX)</a:t>
          </a:r>
        </a:p>
      </dgm:t>
    </dgm:pt>
    <dgm:pt modelId="{1A20D7E3-D744-4BB5-AA8D-1D7651D3683E}" type="parTrans" cxnId="{C793A12C-720E-4807-88D4-BCB6654AA7A4}">
      <dgm:prSet/>
      <dgm:spPr/>
      <dgm:t>
        <a:bodyPr/>
        <a:lstStyle/>
        <a:p>
          <a:endParaRPr lang="en-US"/>
        </a:p>
      </dgm:t>
    </dgm:pt>
    <dgm:pt modelId="{D03177C9-91FD-400F-956E-EE16FFD7D18C}" type="sibTrans" cxnId="{C793A12C-720E-4807-88D4-BCB6654AA7A4}">
      <dgm:prSet/>
      <dgm:spPr/>
      <dgm:t>
        <a:bodyPr/>
        <a:lstStyle/>
        <a:p>
          <a:endParaRPr lang="en-US"/>
        </a:p>
      </dgm:t>
    </dgm:pt>
    <dgm:pt modelId="{7145B7BD-5136-4D7D-BE04-4C3CC4222EB5}">
      <dgm:prSet/>
      <dgm:spPr/>
      <dgm:t>
        <a:bodyPr/>
        <a:lstStyle/>
        <a:p>
          <a:r>
            <a:rPr lang="en-US"/>
            <a:t>Data Factuality</a:t>
          </a:r>
        </a:p>
      </dgm:t>
    </dgm:pt>
    <dgm:pt modelId="{DE36E5DF-E971-4B8B-ABAC-B6B9DF13EFCC}" type="parTrans" cxnId="{51363275-8F88-4CD9-B94B-9BBF92D01BAE}">
      <dgm:prSet/>
      <dgm:spPr/>
      <dgm:t>
        <a:bodyPr/>
        <a:lstStyle/>
        <a:p>
          <a:endParaRPr lang="en-US"/>
        </a:p>
      </dgm:t>
    </dgm:pt>
    <dgm:pt modelId="{FCB15C80-0654-44E8-B808-0BDB38354F27}" type="sibTrans" cxnId="{51363275-8F88-4CD9-B94B-9BBF92D01BAE}">
      <dgm:prSet/>
      <dgm:spPr/>
      <dgm:t>
        <a:bodyPr/>
        <a:lstStyle/>
        <a:p>
          <a:endParaRPr lang="en-US"/>
        </a:p>
      </dgm:t>
    </dgm:pt>
    <dgm:pt modelId="{CAE8D8AA-05A9-4D04-A733-8A12B4651C71}">
      <dgm:prSet/>
      <dgm:spPr/>
      <dgm:t>
        <a:bodyPr/>
        <a:lstStyle/>
        <a:p>
          <a:r>
            <a:rPr lang="en-US"/>
            <a:t>Token Cost</a:t>
          </a:r>
        </a:p>
      </dgm:t>
    </dgm:pt>
    <dgm:pt modelId="{2F9D8336-D463-4D2D-B08F-C3F7F765256C}" type="parTrans" cxnId="{DC34C79F-C794-4B60-99D6-DC654ED5B058}">
      <dgm:prSet/>
      <dgm:spPr/>
      <dgm:t>
        <a:bodyPr/>
        <a:lstStyle/>
        <a:p>
          <a:endParaRPr lang="en-US"/>
        </a:p>
      </dgm:t>
    </dgm:pt>
    <dgm:pt modelId="{081AEB4E-7116-4FB1-98BE-604D422B2C5A}" type="sibTrans" cxnId="{DC34C79F-C794-4B60-99D6-DC654ED5B058}">
      <dgm:prSet/>
      <dgm:spPr/>
      <dgm:t>
        <a:bodyPr/>
        <a:lstStyle/>
        <a:p>
          <a:endParaRPr lang="en-US"/>
        </a:p>
      </dgm:t>
    </dgm:pt>
    <dgm:pt modelId="{707067B5-C042-453F-B014-25AE8BD0E209}" type="pres">
      <dgm:prSet presAssocID="{F0FB86CA-DAD9-4A0A-9268-B1CC07D7E39D}" presName="linear" presStyleCnt="0">
        <dgm:presLayoutVars>
          <dgm:dir/>
          <dgm:animLvl val="lvl"/>
          <dgm:resizeHandles val="exact"/>
        </dgm:presLayoutVars>
      </dgm:prSet>
      <dgm:spPr/>
    </dgm:pt>
    <dgm:pt modelId="{F006A0A0-5095-42C2-B4D5-52793BC0E0FC}" type="pres">
      <dgm:prSet presAssocID="{4AFCAB3A-2AE5-4E0F-B73F-6F2C6E855092}" presName="parentLin" presStyleCnt="0"/>
      <dgm:spPr/>
    </dgm:pt>
    <dgm:pt modelId="{D0BCC5B2-FC18-47AD-A794-8085E77F5BB0}" type="pres">
      <dgm:prSet presAssocID="{4AFCAB3A-2AE5-4E0F-B73F-6F2C6E855092}" presName="parentLeftMargin" presStyleLbl="node1" presStyleIdx="0" presStyleCnt="3"/>
      <dgm:spPr/>
    </dgm:pt>
    <dgm:pt modelId="{459550AE-5626-46BF-A994-4CFEB6C6F142}" type="pres">
      <dgm:prSet presAssocID="{4AFCAB3A-2AE5-4E0F-B73F-6F2C6E8550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0EDB124-77A1-44F6-9A23-925F9B2BF75B}" type="pres">
      <dgm:prSet presAssocID="{4AFCAB3A-2AE5-4E0F-B73F-6F2C6E855092}" presName="negativeSpace" presStyleCnt="0"/>
      <dgm:spPr/>
    </dgm:pt>
    <dgm:pt modelId="{3372098A-044A-46A0-A0F0-F20CFDED2081}" type="pres">
      <dgm:prSet presAssocID="{4AFCAB3A-2AE5-4E0F-B73F-6F2C6E855092}" presName="childText" presStyleLbl="conFgAcc1" presStyleIdx="0" presStyleCnt="3">
        <dgm:presLayoutVars>
          <dgm:bulletEnabled val="1"/>
        </dgm:presLayoutVars>
      </dgm:prSet>
      <dgm:spPr/>
    </dgm:pt>
    <dgm:pt modelId="{C5E3F52F-F070-452C-B3A2-94F513402745}" type="pres">
      <dgm:prSet presAssocID="{D03177C9-91FD-400F-956E-EE16FFD7D18C}" presName="spaceBetweenRectangles" presStyleCnt="0"/>
      <dgm:spPr/>
    </dgm:pt>
    <dgm:pt modelId="{7ABBA33B-1079-4B76-9DDC-7E07FC535690}" type="pres">
      <dgm:prSet presAssocID="{7145B7BD-5136-4D7D-BE04-4C3CC4222EB5}" presName="parentLin" presStyleCnt="0"/>
      <dgm:spPr/>
    </dgm:pt>
    <dgm:pt modelId="{6ABC8E92-C9EC-42CC-A9F5-4465D836CA9B}" type="pres">
      <dgm:prSet presAssocID="{7145B7BD-5136-4D7D-BE04-4C3CC4222EB5}" presName="parentLeftMargin" presStyleLbl="node1" presStyleIdx="0" presStyleCnt="3"/>
      <dgm:spPr/>
    </dgm:pt>
    <dgm:pt modelId="{7D523344-B83B-4281-AAEA-198642A8CFE0}" type="pres">
      <dgm:prSet presAssocID="{7145B7BD-5136-4D7D-BE04-4C3CC4222E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DD1BA6-8414-4D5A-9AF2-CC6800F62814}" type="pres">
      <dgm:prSet presAssocID="{7145B7BD-5136-4D7D-BE04-4C3CC4222EB5}" presName="negativeSpace" presStyleCnt="0"/>
      <dgm:spPr/>
    </dgm:pt>
    <dgm:pt modelId="{46DC3E19-46B7-4843-806D-04768F0A4835}" type="pres">
      <dgm:prSet presAssocID="{7145B7BD-5136-4D7D-BE04-4C3CC4222EB5}" presName="childText" presStyleLbl="conFgAcc1" presStyleIdx="1" presStyleCnt="3">
        <dgm:presLayoutVars>
          <dgm:bulletEnabled val="1"/>
        </dgm:presLayoutVars>
      </dgm:prSet>
      <dgm:spPr/>
    </dgm:pt>
    <dgm:pt modelId="{B1D0CAEA-B390-4F45-8361-3B2433B1CD1B}" type="pres">
      <dgm:prSet presAssocID="{FCB15C80-0654-44E8-B808-0BDB38354F27}" presName="spaceBetweenRectangles" presStyleCnt="0"/>
      <dgm:spPr/>
    </dgm:pt>
    <dgm:pt modelId="{4AAEB270-315E-42A1-93CF-87C1C77731D8}" type="pres">
      <dgm:prSet presAssocID="{CAE8D8AA-05A9-4D04-A733-8A12B4651C71}" presName="parentLin" presStyleCnt="0"/>
      <dgm:spPr/>
    </dgm:pt>
    <dgm:pt modelId="{5A1CAA1F-A7D9-4131-A657-7B0C13D35C5A}" type="pres">
      <dgm:prSet presAssocID="{CAE8D8AA-05A9-4D04-A733-8A12B4651C71}" presName="parentLeftMargin" presStyleLbl="node1" presStyleIdx="1" presStyleCnt="3"/>
      <dgm:spPr/>
    </dgm:pt>
    <dgm:pt modelId="{1B121644-DD9F-42B4-95C6-1495091985E0}" type="pres">
      <dgm:prSet presAssocID="{CAE8D8AA-05A9-4D04-A733-8A12B4651C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EBEBA34-0486-4663-8C88-DE13040FC24D}" type="pres">
      <dgm:prSet presAssocID="{CAE8D8AA-05A9-4D04-A733-8A12B4651C71}" presName="negativeSpace" presStyleCnt="0"/>
      <dgm:spPr/>
    </dgm:pt>
    <dgm:pt modelId="{F8A5D469-4E45-43B0-BD26-A87737DFF73A}" type="pres">
      <dgm:prSet presAssocID="{CAE8D8AA-05A9-4D04-A733-8A12B4651C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2E6819-5CB1-41F8-A82E-BF5E6F0CAA87}" type="presOf" srcId="{4AFCAB3A-2AE5-4E0F-B73F-6F2C6E855092}" destId="{459550AE-5626-46BF-A994-4CFEB6C6F142}" srcOrd="1" destOrd="0" presId="urn:microsoft.com/office/officeart/2005/8/layout/list1"/>
    <dgm:cxn modelId="{350D2C26-73C2-41E1-8C12-18F965C5CCCA}" type="presOf" srcId="{4AFCAB3A-2AE5-4E0F-B73F-6F2C6E855092}" destId="{D0BCC5B2-FC18-47AD-A794-8085E77F5BB0}" srcOrd="0" destOrd="0" presId="urn:microsoft.com/office/officeart/2005/8/layout/list1"/>
    <dgm:cxn modelId="{C793A12C-720E-4807-88D4-BCB6654AA7A4}" srcId="{F0FB86CA-DAD9-4A0A-9268-B1CC07D7E39D}" destId="{4AFCAB3A-2AE5-4E0F-B73F-6F2C6E855092}" srcOrd="0" destOrd="0" parTransId="{1A20D7E3-D744-4BB5-AA8D-1D7651D3683E}" sibTransId="{D03177C9-91FD-400F-956E-EE16FFD7D18C}"/>
    <dgm:cxn modelId="{22C3773A-9877-4029-9DDB-BDD16ADBAE96}" type="presOf" srcId="{F0FB86CA-DAD9-4A0A-9268-B1CC07D7E39D}" destId="{707067B5-C042-453F-B014-25AE8BD0E209}" srcOrd="0" destOrd="0" presId="urn:microsoft.com/office/officeart/2005/8/layout/list1"/>
    <dgm:cxn modelId="{A432754B-D203-4126-89E8-0BAE371564BD}" type="presOf" srcId="{CAE8D8AA-05A9-4D04-A733-8A12B4651C71}" destId="{1B121644-DD9F-42B4-95C6-1495091985E0}" srcOrd="1" destOrd="0" presId="urn:microsoft.com/office/officeart/2005/8/layout/list1"/>
    <dgm:cxn modelId="{51363275-8F88-4CD9-B94B-9BBF92D01BAE}" srcId="{F0FB86CA-DAD9-4A0A-9268-B1CC07D7E39D}" destId="{7145B7BD-5136-4D7D-BE04-4C3CC4222EB5}" srcOrd="1" destOrd="0" parTransId="{DE36E5DF-E971-4B8B-ABAC-B6B9DF13EFCC}" sibTransId="{FCB15C80-0654-44E8-B808-0BDB38354F27}"/>
    <dgm:cxn modelId="{DC34C79F-C794-4B60-99D6-DC654ED5B058}" srcId="{F0FB86CA-DAD9-4A0A-9268-B1CC07D7E39D}" destId="{CAE8D8AA-05A9-4D04-A733-8A12B4651C71}" srcOrd="2" destOrd="0" parTransId="{2F9D8336-D463-4D2D-B08F-C3F7F765256C}" sibTransId="{081AEB4E-7116-4FB1-98BE-604D422B2C5A}"/>
    <dgm:cxn modelId="{8D16E99F-80FB-4F6C-B596-B64B402209EB}" type="presOf" srcId="{7145B7BD-5136-4D7D-BE04-4C3CC4222EB5}" destId="{7D523344-B83B-4281-AAEA-198642A8CFE0}" srcOrd="1" destOrd="0" presId="urn:microsoft.com/office/officeart/2005/8/layout/list1"/>
    <dgm:cxn modelId="{C0C04BCF-A8BC-45FD-9EB8-750C6EF037C5}" type="presOf" srcId="{CAE8D8AA-05A9-4D04-A733-8A12B4651C71}" destId="{5A1CAA1F-A7D9-4131-A657-7B0C13D35C5A}" srcOrd="0" destOrd="0" presId="urn:microsoft.com/office/officeart/2005/8/layout/list1"/>
    <dgm:cxn modelId="{A048F5D7-954F-43A2-8773-4F0B1138D473}" type="presOf" srcId="{7145B7BD-5136-4D7D-BE04-4C3CC4222EB5}" destId="{6ABC8E92-C9EC-42CC-A9F5-4465D836CA9B}" srcOrd="0" destOrd="0" presId="urn:microsoft.com/office/officeart/2005/8/layout/list1"/>
    <dgm:cxn modelId="{70C6BF93-1282-41B6-AE50-711518790B6F}" type="presParOf" srcId="{707067B5-C042-453F-B014-25AE8BD0E209}" destId="{F006A0A0-5095-42C2-B4D5-52793BC0E0FC}" srcOrd="0" destOrd="0" presId="urn:microsoft.com/office/officeart/2005/8/layout/list1"/>
    <dgm:cxn modelId="{28DF196A-3A22-4298-9D1F-05E3C8D44279}" type="presParOf" srcId="{F006A0A0-5095-42C2-B4D5-52793BC0E0FC}" destId="{D0BCC5B2-FC18-47AD-A794-8085E77F5BB0}" srcOrd="0" destOrd="0" presId="urn:microsoft.com/office/officeart/2005/8/layout/list1"/>
    <dgm:cxn modelId="{2415A9CE-4F38-43D4-AB54-2F5A311F3445}" type="presParOf" srcId="{F006A0A0-5095-42C2-B4D5-52793BC0E0FC}" destId="{459550AE-5626-46BF-A994-4CFEB6C6F142}" srcOrd="1" destOrd="0" presId="urn:microsoft.com/office/officeart/2005/8/layout/list1"/>
    <dgm:cxn modelId="{12BE8918-ED94-497E-974D-43B950C9B9C6}" type="presParOf" srcId="{707067B5-C042-453F-B014-25AE8BD0E209}" destId="{B0EDB124-77A1-44F6-9A23-925F9B2BF75B}" srcOrd="1" destOrd="0" presId="urn:microsoft.com/office/officeart/2005/8/layout/list1"/>
    <dgm:cxn modelId="{66A294EA-0F38-4887-A295-02851CECEBFC}" type="presParOf" srcId="{707067B5-C042-453F-B014-25AE8BD0E209}" destId="{3372098A-044A-46A0-A0F0-F20CFDED2081}" srcOrd="2" destOrd="0" presId="urn:microsoft.com/office/officeart/2005/8/layout/list1"/>
    <dgm:cxn modelId="{C64A4E30-5F13-488E-A103-540625FA8A58}" type="presParOf" srcId="{707067B5-C042-453F-B014-25AE8BD0E209}" destId="{C5E3F52F-F070-452C-B3A2-94F513402745}" srcOrd="3" destOrd="0" presId="urn:microsoft.com/office/officeart/2005/8/layout/list1"/>
    <dgm:cxn modelId="{7A1EC5E6-D8B5-4DAB-9B55-4288300F2B13}" type="presParOf" srcId="{707067B5-C042-453F-B014-25AE8BD0E209}" destId="{7ABBA33B-1079-4B76-9DDC-7E07FC535690}" srcOrd="4" destOrd="0" presId="urn:microsoft.com/office/officeart/2005/8/layout/list1"/>
    <dgm:cxn modelId="{4815BEE2-07AB-4320-9FFB-3E01456C8737}" type="presParOf" srcId="{7ABBA33B-1079-4B76-9DDC-7E07FC535690}" destId="{6ABC8E92-C9EC-42CC-A9F5-4465D836CA9B}" srcOrd="0" destOrd="0" presId="urn:microsoft.com/office/officeart/2005/8/layout/list1"/>
    <dgm:cxn modelId="{C206A006-0508-43D6-8430-DF0E0BB84FF3}" type="presParOf" srcId="{7ABBA33B-1079-4B76-9DDC-7E07FC535690}" destId="{7D523344-B83B-4281-AAEA-198642A8CFE0}" srcOrd="1" destOrd="0" presId="urn:microsoft.com/office/officeart/2005/8/layout/list1"/>
    <dgm:cxn modelId="{528D5BED-52CE-4D04-8739-2288A7DFF761}" type="presParOf" srcId="{707067B5-C042-453F-B014-25AE8BD0E209}" destId="{5CDD1BA6-8414-4D5A-9AF2-CC6800F62814}" srcOrd="5" destOrd="0" presId="urn:microsoft.com/office/officeart/2005/8/layout/list1"/>
    <dgm:cxn modelId="{61F29BB3-5F3A-4517-88E0-5ED1CD925281}" type="presParOf" srcId="{707067B5-C042-453F-B014-25AE8BD0E209}" destId="{46DC3E19-46B7-4843-806D-04768F0A4835}" srcOrd="6" destOrd="0" presId="urn:microsoft.com/office/officeart/2005/8/layout/list1"/>
    <dgm:cxn modelId="{E66DC535-93F1-45F2-A5C6-060885498289}" type="presParOf" srcId="{707067B5-C042-453F-B014-25AE8BD0E209}" destId="{B1D0CAEA-B390-4F45-8361-3B2433B1CD1B}" srcOrd="7" destOrd="0" presId="urn:microsoft.com/office/officeart/2005/8/layout/list1"/>
    <dgm:cxn modelId="{86721D79-3FB4-432A-A4FC-0983AA2CA2F9}" type="presParOf" srcId="{707067B5-C042-453F-B014-25AE8BD0E209}" destId="{4AAEB270-315E-42A1-93CF-87C1C77731D8}" srcOrd="8" destOrd="0" presId="urn:microsoft.com/office/officeart/2005/8/layout/list1"/>
    <dgm:cxn modelId="{C9DC212B-4F93-4C9C-ACC7-91AB064EF158}" type="presParOf" srcId="{4AAEB270-315E-42A1-93CF-87C1C77731D8}" destId="{5A1CAA1F-A7D9-4131-A657-7B0C13D35C5A}" srcOrd="0" destOrd="0" presId="urn:microsoft.com/office/officeart/2005/8/layout/list1"/>
    <dgm:cxn modelId="{FC53C23C-0F50-439C-97A3-29EE8D819991}" type="presParOf" srcId="{4AAEB270-315E-42A1-93CF-87C1C77731D8}" destId="{1B121644-DD9F-42B4-95C6-1495091985E0}" srcOrd="1" destOrd="0" presId="urn:microsoft.com/office/officeart/2005/8/layout/list1"/>
    <dgm:cxn modelId="{6B33A04E-44DC-4758-8AB2-13EA1B013E63}" type="presParOf" srcId="{707067B5-C042-453F-B014-25AE8BD0E209}" destId="{3EBEBA34-0486-4663-8C88-DE13040FC24D}" srcOrd="9" destOrd="0" presId="urn:microsoft.com/office/officeart/2005/8/layout/list1"/>
    <dgm:cxn modelId="{902D58C0-45C0-485B-80B2-814C051EC784}" type="presParOf" srcId="{707067B5-C042-453F-B014-25AE8BD0E209}" destId="{F8A5D469-4E45-43B0-BD26-A87737DFF7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B69D3B-86B3-4517-88BD-B58B3AC123D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51FF76-BE8F-4B6A-99EC-8D8A9B21C071}">
      <dgm:prSet/>
      <dgm:spPr/>
      <dgm:t>
        <a:bodyPr/>
        <a:lstStyle/>
        <a:p>
          <a:r>
            <a:rPr lang="en-US"/>
            <a:t>One of the biggest challenges is in regards to Zero-Shot prompting</a:t>
          </a:r>
        </a:p>
      </dgm:t>
    </dgm:pt>
    <dgm:pt modelId="{ACB8F8A4-CA5C-44F5-ABDA-A4EF358AF449}" type="parTrans" cxnId="{93EA84F7-5542-4CDE-977C-BF48B8EC2519}">
      <dgm:prSet/>
      <dgm:spPr/>
      <dgm:t>
        <a:bodyPr/>
        <a:lstStyle/>
        <a:p>
          <a:endParaRPr lang="en-US"/>
        </a:p>
      </dgm:t>
    </dgm:pt>
    <dgm:pt modelId="{2A961C1A-778F-4077-AF1A-4DB9BA4EA954}" type="sibTrans" cxnId="{93EA84F7-5542-4CDE-977C-BF48B8EC2519}">
      <dgm:prSet/>
      <dgm:spPr/>
      <dgm:t>
        <a:bodyPr/>
        <a:lstStyle/>
        <a:p>
          <a:endParaRPr lang="en-US"/>
        </a:p>
      </dgm:t>
    </dgm:pt>
    <dgm:pt modelId="{1861BF2D-6A72-4C2E-9B5B-53EE15FEC0CE}">
      <dgm:prSet/>
      <dgm:spPr/>
      <dgm:t>
        <a:bodyPr/>
        <a:lstStyle/>
        <a:p>
          <a:r>
            <a:rPr lang="en-US"/>
            <a:t>Difficult to ensure consistent output format when no sample is provided</a:t>
          </a:r>
        </a:p>
      </dgm:t>
    </dgm:pt>
    <dgm:pt modelId="{7EB37045-864F-4CDD-97B0-5AC0F94BE1D0}" type="parTrans" cxnId="{4B556FD2-A202-4ECC-8DE7-BC932A8DDDE6}">
      <dgm:prSet/>
      <dgm:spPr/>
      <dgm:t>
        <a:bodyPr/>
        <a:lstStyle/>
        <a:p>
          <a:endParaRPr lang="en-US"/>
        </a:p>
      </dgm:t>
    </dgm:pt>
    <dgm:pt modelId="{42C4B957-8376-4EA9-8531-8F0EE10A4847}" type="sibTrans" cxnId="{4B556FD2-A202-4ECC-8DE7-BC932A8DDDE6}">
      <dgm:prSet/>
      <dgm:spPr/>
      <dgm:t>
        <a:bodyPr/>
        <a:lstStyle/>
        <a:p>
          <a:endParaRPr lang="en-US"/>
        </a:p>
      </dgm:t>
    </dgm:pt>
    <dgm:pt modelId="{2F2DDCD3-D7F8-47CD-9074-BDE3F79EEB09}">
      <dgm:prSet/>
      <dgm:spPr/>
      <dgm:t>
        <a:bodyPr/>
        <a:lstStyle/>
        <a:p>
          <a:r>
            <a:rPr lang="en-US"/>
            <a:t>Significantly impact data extraction</a:t>
          </a:r>
        </a:p>
      </dgm:t>
    </dgm:pt>
    <dgm:pt modelId="{01A29F2D-3CCD-4444-8CF7-FD55E78D1CB7}" type="parTrans" cxnId="{4AAAB1E4-958E-4900-84F6-F418A504BEA3}">
      <dgm:prSet/>
      <dgm:spPr/>
      <dgm:t>
        <a:bodyPr/>
        <a:lstStyle/>
        <a:p>
          <a:endParaRPr lang="en-US"/>
        </a:p>
      </dgm:t>
    </dgm:pt>
    <dgm:pt modelId="{AF89A492-FD80-49CC-95EE-7CDE33ED1C85}" type="sibTrans" cxnId="{4AAAB1E4-958E-4900-84F6-F418A504BEA3}">
      <dgm:prSet/>
      <dgm:spPr/>
      <dgm:t>
        <a:bodyPr/>
        <a:lstStyle/>
        <a:p>
          <a:endParaRPr lang="en-US"/>
        </a:p>
      </dgm:t>
    </dgm:pt>
    <dgm:pt modelId="{49E58A58-170C-4273-803B-EC422C1EE4DC}">
      <dgm:prSet/>
      <dgm:spPr/>
      <dgm:t>
        <a:bodyPr/>
        <a:lstStyle/>
        <a:p>
          <a:r>
            <a:rPr lang="en-US"/>
            <a:t>LLM would sometimes not adhere to prompt and generate a wrong number of data samples</a:t>
          </a:r>
        </a:p>
      </dgm:t>
    </dgm:pt>
    <dgm:pt modelId="{15B1C2D2-E7A7-4B75-8A75-CE35AF41AB11}" type="parTrans" cxnId="{B0A5255B-82D0-44FE-9221-E346C2B91637}">
      <dgm:prSet/>
      <dgm:spPr/>
      <dgm:t>
        <a:bodyPr/>
        <a:lstStyle/>
        <a:p>
          <a:endParaRPr lang="en-US"/>
        </a:p>
      </dgm:t>
    </dgm:pt>
    <dgm:pt modelId="{1FBBF7BF-13B1-475E-8E58-9E153F6FDFC6}" type="sibTrans" cxnId="{B0A5255B-82D0-44FE-9221-E346C2B91637}">
      <dgm:prSet/>
      <dgm:spPr/>
      <dgm:t>
        <a:bodyPr/>
        <a:lstStyle/>
        <a:p>
          <a:endParaRPr lang="en-US"/>
        </a:p>
      </dgm:t>
    </dgm:pt>
    <dgm:pt modelId="{573A0F77-349A-41F6-B0B8-42FA791B5E5A}" type="pres">
      <dgm:prSet presAssocID="{8DB69D3B-86B3-4517-88BD-B58B3AC123D4}" presName="outerComposite" presStyleCnt="0">
        <dgm:presLayoutVars>
          <dgm:chMax val="5"/>
          <dgm:dir/>
          <dgm:resizeHandles val="exact"/>
        </dgm:presLayoutVars>
      </dgm:prSet>
      <dgm:spPr/>
    </dgm:pt>
    <dgm:pt modelId="{2EFE4684-4832-44D3-BABC-9627CB555979}" type="pres">
      <dgm:prSet presAssocID="{8DB69D3B-86B3-4517-88BD-B58B3AC123D4}" presName="dummyMaxCanvas" presStyleCnt="0">
        <dgm:presLayoutVars/>
      </dgm:prSet>
      <dgm:spPr/>
    </dgm:pt>
    <dgm:pt modelId="{F5456543-0F9D-43EF-9BF9-89BCFFF8904D}" type="pres">
      <dgm:prSet presAssocID="{8DB69D3B-86B3-4517-88BD-B58B3AC123D4}" presName="FourNodes_1" presStyleLbl="node1" presStyleIdx="0" presStyleCnt="4">
        <dgm:presLayoutVars>
          <dgm:bulletEnabled val="1"/>
        </dgm:presLayoutVars>
      </dgm:prSet>
      <dgm:spPr/>
    </dgm:pt>
    <dgm:pt modelId="{3A6B6CE5-4DD2-45C4-8FB1-9372C857BCE3}" type="pres">
      <dgm:prSet presAssocID="{8DB69D3B-86B3-4517-88BD-B58B3AC123D4}" presName="FourNodes_2" presStyleLbl="node1" presStyleIdx="1" presStyleCnt="4">
        <dgm:presLayoutVars>
          <dgm:bulletEnabled val="1"/>
        </dgm:presLayoutVars>
      </dgm:prSet>
      <dgm:spPr/>
    </dgm:pt>
    <dgm:pt modelId="{10933BF8-1162-45C9-8DB8-73A4B727F8B8}" type="pres">
      <dgm:prSet presAssocID="{8DB69D3B-86B3-4517-88BD-B58B3AC123D4}" presName="FourNodes_3" presStyleLbl="node1" presStyleIdx="2" presStyleCnt="4">
        <dgm:presLayoutVars>
          <dgm:bulletEnabled val="1"/>
        </dgm:presLayoutVars>
      </dgm:prSet>
      <dgm:spPr/>
    </dgm:pt>
    <dgm:pt modelId="{1AF37526-8D8E-44C9-8826-915A5D93C0D0}" type="pres">
      <dgm:prSet presAssocID="{8DB69D3B-86B3-4517-88BD-B58B3AC123D4}" presName="FourNodes_4" presStyleLbl="node1" presStyleIdx="3" presStyleCnt="4">
        <dgm:presLayoutVars>
          <dgm:bulletEnabled val="1"/>
        </dgm:presLayoutVars>
      </dgm:prSet>
      <dgm:spPr/>
    </dgm:pt>
    <dgm:pt modelId="{66B804CB-6DDA-4D50-BF1B-6FD83AC8EF9E}" type="pres">
      <dgm:prSet presAssocID="{8DB69D3B-86B3-4517-88BD-B58B3AC123D4}" presName="FourConn_1-2" presStyleLbl="fgAccFollowNode1" presStyleIdx="0" presStyleCnt="3">
        <dgm:presLayoutVars>
          <dgm:bulletEnabled val="1"/>
        </dgm:presLayoutVars>
      </dgm:prSet>
      <dgm:spPr/>
    </dgm:pt>
    <dgm:pt modelId="{F315B8BC-A0E4-4AF7-92D0-D2C70EABA4CE}" type="pres">
      <dgm:prSet presAssocID="{8DB69D3B-86B3-4517-88BD-B58B3AC123D4}" presName="FourConn_2-3" presStyleLbl="fgAccFollowNode1" presStyleIdx="1" presStyleCnt="3">
        <dgm:presLayoutVars>
          <dgm:bulletEnabled val="1"/>
        </dgm:presLayoutVars>
      </dgm:prSet>
      <dgm:spPr/>
    </dgm:pt>
    <dgm:pt modelId="{4AD322AE-5997-484B-924C-13B0DAFEE1F2}" type="pres">
      <dgm:prSet presAssocID="{8DB69D3B-86B3-4517-88BD-B58B3AC123D4}" presName="FourConn_3-4" presStyleLbl="fgAccFollowNode1" presStyleIdx="2" presStyleCnt="3">
        <dgm:presLayoutVars>
          <dgm:bulletEnabled val="1"/>
        </dgm:presLayoutVars>
      </dgm:prSet>
      <dgm:spPr/>
    </dgm:pt>
    <dgm:pt modelId="{08D7DD2D-44CC-4988-B26D-1E99C464AF80}" type="pres">
      <dgm:prSet presAssocID="{8DB69D3B-86B3-4517-88BD-B58B3AC123D4}" presName="FourNodes_1_text" presStyleLbl="node1" presStyleIdx="3" presStyleCnt="4">
        <dgm:presLayoutVars>
          <dgm:bulletEnabled val="1"/>
        </dgm:presLayoutVars>
      </dgm:prSet>
      <dgm:spPr/>
    </dgm:pt>
    <dgm:pt modelId="{2CCDECA6-7DF9-4408-BBE8-32D2AA4A5FFB}" type="pres">
      <dgm:prSet presAssocID="{8DB69D3B-86B3-4517-88BD-B58B3AC123D4}" presName="FourNodes_2_text" presStyleLbl="node1" presStyleIdx="3" presStyleCnt="4">
        <dgm:presLayoutVars>
          <dgm:bulletEnabled val="1"/>
        </dgm:presLayoutVars>
      </dgm:prSet>
      <dgm:spPr/>
    </dgm:pt>
    <dgm:pt modelId="{4CF78615-C336-4191-B194-FFBAC20B7650}" type="pres">
      <dgm:prSet presAssocID="{8DB69D3B-86B3-4517-88BD-B58B3AC123D4}" presName="FourNodes_3_text" presStyleLbl="node1" presStyleIdx="3" presStyleCnt="4">
        <dgm:presLayoutVars>
          <dgm:bulletEnabled val="1"/>
        </dgm:presLayoutVars>
      </dgm:prSet>
      <dgm:spPr/>
    </dgm:pt>
    <dgm:pt modelId="{BC8EC392-E3E6-4070-9CB5-68C0218DDFA9}" type="pres">
      <dgm:prSet presAssocID="{8DB69D3B-86B3-4517-88BD-B58B3AC123D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E550A34-4699-4DA5-8E1F-06226701F97F}" type="presOf" srcId="{1861BF2D-6A72-4C2E-9B5B-53EE15FEC0CE}" destId="{3A6B6CE5-4DD2-45C4-8FB1-9372C857BCE3}" srcOrd="0" destOrd="0" presId="urn:microsoft.com/office/officeart/2005/8/layout/vProcess5"/>
    <dgm:cxn modelId="{8F8CCF3C-532A-4381-83A7-63EE00D5CC14}" type="presOf" srcId="{8DB69D3B-86B3-4517-88BD-B58B3AC123D4}" destId="{573A0F77-349A-41F6-B0B8-42FA791B5E5A}" srcOrd="0" destOrd="0" presId="urn:microsoft.com/office/officeart/2005/8/layout/vProcess5"/>
    <dgm:cxn modelId="{B0A5255B-82D0-44FE-9221-E346C2B91637}" srcId="{8DB69D3B-86B3-4517-88BD-B58B3AC123D4}" destId="{49E58A58-170C-4273-803B-EC422C1EE4DC}" srcOrd="3" destOrd="0" parTransId="{15B1C2D2-E7A7-4B75-8A75-CE35AF41AB11}" sibTransId="{1FBBF7BF-13B1-475E-8E58-9E153F6FDFC6}"/>
    <dgm:cxn modelId="{F4FE7D5B-D77E-4D5C-AA44-2A389A9C7AA3}" type="presOf" srcId="{2F2DDCD3-D7F8-47CD-9074-BDE3F79EEB09}" destId="{4CF78615-C336-4191-B194-FFBAC20B7650}" srcOrd="1" destOrd="0" presId="urn:microsoft.com/office/officeart/2005/8/layout/vProcess5"/>
    <dgm:cxn modelId="{741EED61-1B08-4426-BC4C-87268C43617E}" type="presOf" srcId="{2A961C1A-778F-4077-AF1A-4DB9BA4EA954}" destId="{66B804CB-6DDA-4D50-BF1B-6FD83AC8EF9E}" srcOrd="0" destOrd="0" presId="urn:microsoft.com/office/officeart/2005/8/layout/vProcess5"/>
    <dgm:cxn modelId="{BBA45A67-79DC-4BF2-8132-A0D2345F51C6}" type="presOf" srcId="{49E58A58-170C-4273-803B-EC422C1EE4DC}" destId="{BC8EC392-E3E6-4070-9CB5-68C0218DDFA9}" srcOrd="1" destOrd="0" presId="urn:microsoft.com/office/officeart/2005/8/layout/vProcess5"/>
    <dgm:cxn modelId="{01AE644E-7545-41E3-A44A-2B0273BC7D60}" type="presOf" srcId="{2F2DDCD3-D7F8-47CD-9074-BDE3F79EEB09}" destId="{10933BF8-1162-45C9-8DB8-73A4B727F8B8}" srcOrd="0" destOrd="0" presId="urn:microsoft.com/office/officeart/2005/8/layout/vProcess5"/>
    <dgm:cxn modelId="{15BD8555-2700-4C78-B85B-6AB024EA972D}" type="presOf" srcId="{AF89A492-FD80-49CC-95EE-7CDE33ED1C85}" destId="{4AD322AE-5997-484B-924C-13B0DAFEE1F2}" srcOrd="0" destOrd="0" presId="urn:microsoft.com/office/officeart/2005/8/layout/vProcess5"/>
    <dgm:cxn modelId="{F5291C59-FDBE-45D4-ABE9-EB0F15B70FBC}" type="presOf" srcId="{49E58A58-170C-4273-803B-EC422C1EE4DC}" destId="{1AF37526-8D8E-44C9-8826-915A5D93C0D0}" srcOrd="0" destOrd="0" presId="urn:microsoft.com/office/officeart/2005/8/layout/vProcess5"/>
    <dgm:cxn modelId="{B40204A3-D61B-40AE-9968-541DBAC7AD98}" type="presOf" srcId="{1861BF2D-6A72-4C2E-9B5B-53EE15FEC0CE}" destId="{2CCDECA6-7DF9-4408-BBE8-32D2AA4A5FFB}" srcOrd="1" destOrd="0" presId="urn:microsoft.com/office/officeart/2005/8/layout/vProcess5"/>
    <dgm:cxn modelId="{4B556FD2-A202-4ECC-8DE7-BC932A8DDDE6}" srcId="{8DB69D3B-86B3-4517-88BD-B58B3AC123D4}" destId="{1861BF2D-6A72-4C2E-9B5B-53EE15FEC0CE}" srcOrd="1" destOrd="0" parTransId="{7EB37045-864F-4CDD-97B0-5AC0F94BE1D0}" sibTransId="{42C4B957-8376-4EA9-8531-8F0EE10A4847}"/>
    <dgm:cxn modelId="{D53DF4D7-8410-4E04-AFDB-CAF53FD5BDE8}" type="presOf" srcId="{42C4B957-8376-4EA9-8531-8F0EE10A4847}" destId="{F315B8BC-A0E4-4AF7-92D0-D2C70EABA4CE}" srcOrd="0" destOrd="0" presId="urn:microsoft.com/office/officeart/2005/8/layout/vProcess5"/>
    <dgm:cxn modelId="{DFAADBDD-672B-443F-9531-6D6ABD1A4ADF}" type="presOf" srcId="{F651FF76-BE8F-4B6A-99EC-8D8A9B21C071}" destId="{F5456543-0F9D-43EF-9BF9-89BCFFF8904D}" srcOrd="0" destOrd="0" presId="urn:microsoft.com/office/officeart/2005/8/layout/vProcess5"/>
    <dgm:cxn modelId="{4AAAB1E4-958E-4900-84F6-F418A504BEA3}" srcId="{8DB69D3B-86B3-4517-88BD-B58B3AC123D4}" destId="{2F2DDCD3-D7F8-47CD-9074-BDE3F79EEB09}" srcOrd="2" destOrd="0" parTransId="{01A29F2D-3CCD-4444-8CF7-FD55E78D1CB7}" sibTransId="{AF89A492-FD80-49CC-95EE-7CDE33ED1C85}"/>
    <dgm:cxn modelId="{CD4205EE-028B-488B-B01A-0C622B9A55F3}" type="presOf" srcId="{F651FF76-BE8F-4B6A-99EC-8D8A9B21C071}" destId="{08D7DD2D-44CC-4988-B26D-1E99C464AF80}" srcOrd="1" destOrd="0" presId="urn:microsoft.com/office/officeart/2005/8/layout/vProcess5"/>
    <dgm:cxn modelId="{93EA84F7-5542-4CDE-977C-BF48B8EC2519}" srcId="{8DB69D3B-86B3-4517-88BD-B58B3AC123D4}" destId="{F651FF76-BE8F-4B6A-99EC-8D8A9B21C071}" srcOrd="0" destOrd="0" parTransId="{ACB8F8A4-CA5C-44F5-ABDA-A4EF358AF449}" sibTransId="{2A961C1A-778F-4077-AF1A-4DB9BA4EA954}"/>
    <dgm:cxn modelId="{EADA6237-68C6-483F-BD14-6ECEC060ECA0}" type="presParOf" srcId="{573A0F77-349A-41F6-B0B8-42FA791B5E5A}" destId="{2EFE4684-4832-44D3-BABC-9627CB555979}" srcOrd="0" destOrd="0" presId="urn:microsoft.com/office/officeart/2005/8/layout/vProcess5"/>
    <dgm:cxn modelId="{1A0DDA2F-87DB-49EB-9965-FD03CCE0B6A0}" type="presParOf" srcId="{573A0F77-349A-41F6-B0B8-42FA791B5E5A}" destId="{F5456543-0F9D-43EF-9BF9-89BCFFF8904D}" srcOrd="1" destOrd="0" presId="urn:microsoft.com/office/officeart/2005/8/layout/vProcess5"/>
    <dgm:cxn modelId="{398E6C26-8966-4B4D-8098-514A94349F90}" type="presParOf" srcId="{573A0F77-349A-41F6-B0B8-42FA791B5E5A}" destId="{3A6B6CE5-4DD2-45C4-8FB1-9372C857BCE3}" srcOrd="2" destOrd="0" presId="urn:microsoft.com/office/officeart/2005/8/layout/vProcess5"/>
    <dgm:cxn modelId="{8C819580-C6CE-4AD1-8107-C748886D7C84}" type="presParOf" srcId="{573A0F77-349A-41F6-B0B8-42FA791B5E5A}" destId="{10933BF8-1162-45C9-8DB8-73A4B727F8B8}" srcOrd="3" destOrd="0" presId="urn:microsoft.com/office/officeart/2005/8/layout/vProcess5"/>
    <dgm:cxn modelId="{6AE868F9-1FF5-41C2-A73F-D35CB4910FC2}" type="presParOf" srcId="{573A0F77-349A-41F6-B0B8-42FA791B5E5A}" destId="{1AF37526-8D8E-44C9-8826-915A5D93C0D0}" srcOrd="4" destOrd="0" presId="urn:microsoft.com/office/officeart/2005/8/layout/vProcess5"/>
    <dgm:cxn modelId="{A3E32ACC-7429-4EBC-AD0A-89AE2539E045}" type="presParOf" srcId="{573A0F77-349A-41F6-B0B8-42FA791B5E5A}" destId="{66B804CB-6DDA-4D50-BF1B-6FD83AC8EF9E}" srcOrd="5" destOrd="0" presId="urn:microsoft.com/office/officeart/2005/8/layout/vProcess5"/>
    <dgm:cxn modelId="{7E2F6B7A-5D9D-4539-98C3-78833DAC556E}" type="presParOf" srcId="{573A0F77-349A-41F6-B0B8-42FA791B5E5A}" destId="{F315B8BC-A0E4-4AF7-92D0-D2C70EABA4CE}" srcOrd="6" destOrd="0" presId="urn:microsoft.com/office/officeart/2005/8/layout/vProcess5"/>
    <dgm:cxn modelId="{30A26A64-B6CD-4500-8008-6707AAFB0D69}" type="presParOf" srcId="{573A0F77-349A-41F6-B0B8-42FA791B5E5A}" destId="{4AD322AE-5997-484B-924C-13B0DAFEE1F2}" srcOrd="7" destOrd="0" presId="urn:microsoft.com/office/officeart/2005/8/layout/vProcess5"/>
    <dgm:cxn modelId="{DCE90389-01D2-4404-9D01-51A892E286A0}" type="presParOf" srcId="{573A0F77-349A-41F6-B0B8-42FA791B5E5A}" destId="{08D7DD2D-44CC-4988-B26D-1E99C464AF80}" srcOrd="8" destOrd="0" presId="urn:microsoft.com/office/officeart/2005/8/layout/vProcess5"/>
    <dgm:cxn modelId="{049BDDAA-4D99-475E-AAA5-51667207A03A}" type="presParOf" srcId="{573A0F77-349A-41F6-B0B8-42FA791B5E5A}" destId="{2CCDECA6-7DF9-4408-BBE8-32D2AA4A5FFB}" srcOrd="9" destOrd="0" presId="urn:microsoft.com/office/officeart/2005/8/layout/vProcess5"/>
    <dgm:cxn modelId="{08848B8A-2832-493D-8155-73E1397EE8CA}" type="presParOf" srcId="{573A0F77-349A-41F6-B0B8-42FA791B5E5A}" destId="{4CF78615-C336-4191-B194-FFBAC20B7650}" srcOrd="10" destOrd="0" presId="urn:microsoft.com/office/officeart/2005/8/layout/vProcess5"/>
    <dgm:cxn modelId="{07C7A361-2E31-46BB-BF81-135E157EB97A}" type="presParOf" srcId="{573A0F77-349A-41F6-B0B8-42FA791B5E5A}" destId="{BC8EC392-E3E6-4070-9CB5-68C0218DDFA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EA412-CE04-4319-AD70-403B6C1BA7E7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03BE5-FF60-4939-A121-385C76131EF7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B0FA7-828A-4BF0-A511-281759783596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Databases are a representation of real life </a:t>
          </a:r>
        </a:p>
      </dsp:txBody>
      <dsp:txXfrm>
        <a:off x="1642860" y="607"/>
        <a:ext cx="4985943" cy="1422390"/>
      </dsp:txXfrm>
    </dsp:sp>
    <dsp:sp modelId="{6D40A7A2-C3FD-4B87-ADD4-E3E718CF60E6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D8EE9-15EC-4BF5-970E-C7480D4B025D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0F586-9700-4C3F-82AC-53055479E262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 image is built based on stored data</a:t>
          </a:r>
        </a:p>
      </dsp:txBody>
      <dsp:txXfrm>
        <a:off x="1642860" y="1778595"/>
        <a:ext cx="4985943" cy="1422390"/>
      </dsp:txXfrm>
    </dsp:sp>
    <dsp:sp modelId="{636CEE9F-129A-4067-BB8F-773F4F1C7CB0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1F3FB-1487-4BFA-AB2F-BB6496A16F68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E2F0D-9789-479B-B6B2-FAAA31169E58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 that is stored is based on sampling, data exerts</a:t>
          </a:r>
        </a:p>
      </dsp:txBody>
      <dsp:txXfrm>
        <a:off x="1642860" y="3556583"/>
        <a:ext cx="4985943" cy="1422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47199-09E1-4B5C-9074-FDB6F069154A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Queries that require </a:t>
          </a:r>
          <a:r>
            <a:rPr lang="en-US" sz="2100" b="1" kern="1200"/>
            <a:t>information missing from the database</a:t>
          </a:r>
          <a:endParaRPr lang="en-US" sz="2100" kern="1200"/>
        </a:p>
      </dsp:txBody>
      <dsp:txXfrm>
        <a:off x="0" y="93057"/>
        <a:ext cx="3005666" cy="1803399"/>
      </dsp:txXfrm>
    </dsp:sp>
    <dsp:sp modelId="{FE06D310-B63A-4945-B36F-22E42E5FD842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Often reference </a:t>
          </a:r>
          <a:r>
            <a:rPr lang="en-US" sz="2100" b="1" kern="1200"/>
            <a:t>external knowledge, missing attributes, or inferred relationships</a:t>
          </a:r>
          <a:endParaRPr lang="en-US" sz="2100" kern="1200"/>
        </a:p>
      </dsp:txBody>
      <dsp:txXfrm>
        <a:off x="3306233" y="93057"/>
        <a:ext cx="3005666" cy="1803399"/>
      </dsp:txXfrm>
    </dsp:sp>
    <dsp:sp modelId="{12F48EC1-1929-4E57-AA6D-9D73CE5EBD47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Traditional SQL queries fail</a:t>
          </a:r>
          <a:r>
            <a:rPr lang="en-US" sz="2100" kern="1200"/>
            <a:t> when required data is not explicitly stored</a:t>
          </a:r>
        </a:p>
      </dsp:txBody>
      <dsp:txXfrm>
        <a:off x="6612466" y="93057"/>
        <a:ext cx="3005666" cy="1803399"/>
      </dsp:txXfrm>
    </dsp:sp>
    <dsp:sp modelId="{C7007CFE-1913-44CD-BA36-73D96CB807DD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Require a system that can </a:t>
          </a:r>
          <a:r>
            <a:rPr lang="en-US" sz="2100" b="1" kern="1200"/>
            <a:t>interpret context</a:t>
          </a:r>
          <a:r>
            <a:rPr lang="en-US" sz="2100" kern="1200"/>
            <a:t> and </a:t>
          </a:r>
          <a:r>
            <a:rPr lang="en-US" sz="2100" b="1" kern="1200"/>
            <a:t>fill in missing details</a:t>
          </a:r>
          <a:endParaRPr lang="en-US" sz="2100" kern="1200"/>
        </a:p>
      </dsp:txBody>
      <dsp:txXfrm>
        <a:off x="1653116" y="2197024"/>
        <a:ext cx="3005666" cy="1803399"/>
      </dsp:txXfrm>
    </dsp:sp>
    <dsp:sp modelId="{38CBD95D-10DA-49D0-8516-68506D0FDC7A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Solution: Use </a:t>
          </a:r>
          <a:r>
            <a:rPr lang="en-US" sz="2100" b="1" kern="1200"/>
            <a:t>Large Language Models (LLMs) or external datasets</a:t>
          </a:r>
          <a:r>
            <a:rPr lang="en-US" sz="2100" kern="1200"/>
            <a:t> to supplement missing data</a:t>
          </a:r>
        </a:p>
      </dsp:txBody>
      <dsp:txXfrm>
        <a:off x="4959349" y="2197024"/>
        <a:ext cx="3005666" cy="1803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78DF7-C331-471E-AC6C-971309CEB6FE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982F0-1618-4F3E-9C87-6FF0D35C0C19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DEA12-DC49-4C57-999B-FD83C8888247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Trained on vast datasets</a:t>
          </a:r>
          <a:r>
            <a:rPr lang="en-US" sz="2500" kern="1200"/>
            <a:t> → Can infer &amp; generate missing info</a:t>
          </a:r>
        </a:p>
      </dsp:txBody>
      <dsp:txXfrm>
        <a:off x="1350519" y="499"/>
        <a:ext cx="8267613" cy="1169280"/>
      </dsp:txXfrm>
    </dsp:sp>
    <dsp:sp modelId="{261109D6-21D8-4147-BC4C-D23DA17AC0C7}">
      <dsp:nvSpPr>
        <dsp:cNvPr id="0" name=""/>
        <dsp:cNvSpPr/>
      </dsp:nvSpPr>
      <dsp:spPr>
        <a:xfrm>
          <a:off x="0" y="1462100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5A48D-DEC2-43D5-90BC-7FA5C2F13E2A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FA9EC-BD34-4108-890E-2A9244275CB9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Enhance SQL queries</a:t>
          </a:r>
          <a:r>
            <a:rPr lang="en-US" sz="2500" kern="1200"/>
            <a:t> → Fill in gaps beyond stored data</a:t>
          </a:r>
        </a:p>
      </dsp:txBody>
      <dsp:txXfrm>
        <a:off x="1350519" y="1462100"/>
        <a:ext cx="8267613" cy="1169280"/>
      </dsp:txXfrm>
    </dsp:sp>
    <dsp:sp modelId="{419972CB-4099-4564-949A-BAFC1B7BE738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9C974-0F79-42FF-9DFA-1812648CAA2A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78710-578D-4492-94E2-3E677DD93CA8}">
      <dsp:nvSpPr>
        <dsp:cNvPr id="0" name=""/>
        <dsp:cNvSpPr/>
      </dsp:nvSpPr>
      <dsp:spPr>
        <a:xfrm>
          <a:off x="1350519" y="2923701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Reduce manual updates</a:t>
          </a:r>
          <a:r>
            <a:rPr lang="en-US" sz="2500" kern="1200"/>
            <a:t> → Automate beyond-database answers</a:t>
          </a:r>
        </a:p>
      </dsp:txBody>
      <dsp:txXfrm>
        <a:off x="1350519" y="2923701"/>
        <a:ext cx="8267613" cy="1169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520E-D2CC-4B47-AB56-84D3D20913FC}">
      <dsp:nvSpPr>
        <dsp:cNvPr id="0" name=""/>
        <dsp:cNvSpPr/>
      </dsp:nvSpPr>
      <dsp:spPr>
        <a:xfrm>
          <a:off x="1299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3BC44-4D92-4600-8837-293AEFE23870}">
      <dsp:nvSpPr>
        <dsp:cNvPr id="0" name=""/>
        <dsp:cNvSpPr/>
      </dsp:nvSpPr>
      <dsp:spPr>
        <a:xfrm>
          <a:off x="111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BIRD evaluates Natural language to database query conversions</a:t>
          </a:r>
        </a:p>
      </dsp:txBody>
      <dsp:txXfrm>
        <a:off x="111066" y="2893916"/>
        <a:ext cx="4320000" cy="720000"/>
      </dsp:txXfrm>
    </dsp:sp>
    <dsp:sp modelId="{40A93059-952C-4303-A501-E4AF6E798449}">
      <dsp:nvSpPr>
        <dsp:cNvPr id="0" name=""/>
        <dsp:cNvSpPr/>
      </dsp:nvSpPr>
      <dsp:spPr>
        <a:xfrm>
          <a:off x="6375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013D6-A4F9-4B07-B835-38268382ED7E}">
      <dsp:nvSpPr>
        <dsp:cNvPr id="0" name=""/>
        <dsp:cNvSpPr/>
      </dsp:nvSpPr>
      <dsp:spPr>
        <a:xfrm>
          <a:off x="5187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SWAN is the first benchmark specifically designed to measure how well LLMs handle </a:t>
          </a:r>
          <a:r>
            <a:rPr lang="en-US" sz="1500" b="1" kern="1200"/>
            <a:t>incomplete databases</a:t>
          </a:r>
          <a:r>
            <a:rPr lang="en-US" sz="1500" kern="1200"/>
            <a:t> and beyond-database questions."</a:t>
          </a:r>
        </a:p>
      </dsp:txBody>
      <dsp:txXfrm>
        <a:off x="5187066" y="2893916"/>
        <a:ext cx="432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2C848-140D-4C91-A52F-691CC690A45D}">
      <dsp:nvSpPr>
        <dsp:cNvPr id="0" name=""/>
        <dsp:cNvSpPr/>
      </dsp:nvSpPr>
      <dsp:spPr>
        <a:xfrm>
          <a:off x="0" y="809732"/>
          <a:ext cx="6155265" cy="1287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HQDL</a:t>
          </a:r>
        </a:p>
      </dsp:txBody>
      <dsp:txXfrm>
        <a:off x="62826" y="872558"/>
        <a:ext cx="6029613" cy="1161348"/>
      </dsp:txXfrm>
    </dsp:sp>
    <dsp:sp modelId="{C9973368-27C7-46DA-BBEF-FFB99FDCD5B0}">
      <dsp:nvSpPr>
        <dsp:cNvPr id="0" name=""/>
        <dsp:cNvSpPr/>
      </dsp:nvSpPr>
      <dsp:spPr>
        <a:xfrm>
          <a:off x="0" y="2255133"/>
          <a:ext cx="6155265" cy="1287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Hybrid Query UDF</a:t>
          </a:r>
        </a:p>
      </dsp:txBody>
      <dsp:txXfrm>
        <a:off x="62826" y="2317959"/>
        <a:ext cx="6029613" cy="11613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2098A-044A-46A0-A0F0-F20CFDED2081}">
      <dsp:nvSpPr>
        <dsp:cNvPr id="0" name=""/>
        <dsp:cNvSpPr/>
      </dsp:nvSpPr>
      <dsp:spPr>
        <a:xfrm>
          <a:off x="0" y="47389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550AE-5626-46BF-A994-4CFEB6C6F142}">
      <dsp:nvSpPr>
        <dsp:cNvPr id="0" name=""/>
        <dsp:cNvSpPr/>
      </dsp:nvSpPr>
      <dsp:spPr>
        <a:xfrm>
          <a:off x="429815" y="45858"/>
          <a:ext cx="6017418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Execution Accuracy (EX)</a:t>
          </a:r>
        </a:p>
      </dsp:txBody>
      <dsp:txXfrm>
        <a:off x="471605" y="87648"/>
        <a:ext cx="5933838" cy="772500"/>
      </dsp:txXfrm>
    </dsp:sp>
    <dsp:sp modelId="{46DC3E19-46B7-4843-806D-04768F0A4835}">
      <dsp:nvSpPr>
        <dsp:cNvPr id="0" name=""/>
        <dsp:cNvSpPr/>
      </dsp:nvSpPr>
      <dsp:spPr>
        <a:xfrm>
          <a:off x="0" y="178933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23344-B83B-4281-AAEA-198642A8CFE0}">
      <dsp:nvSpPr>
        <dsp:cNvPr id="0" name=""/>
        <dsp:cNvSpPr/>
      </dsp:nvSpPr>
      <dsp:spPr>
        <a:xfrm>
          <a:off x="429815" y="1361298"/>
          <a:ext cx="6017418" cy="856080"/>
        </a:xfrm>
        <a:prstGeom prst="round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Data Factuality</a:t>
          </a:r>
        </a:p>
      </dsp:txBody>
      <dsp:txXfrm>
        <a:off x="471605" y="1403088"/>
        <a:ext cx="5933838" cy="772500"/>
      </dsp:txXfrm>
    </dsp:sp>
    <dsp:sp modelId="{F8A5D469-4E45-43B0-BD26-A87737DFF73A}">
      <dsp:nvSpPr>
        <dsp:cNvPr id="0" name=""/>
        <dsp:cNvSpPr/>
      </dsp:nvSpPr>
      <dsp:spPr>
        <a:xfrm>
          <a:off x="0" y="310477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21644-DD9F-42B4-95C6-1495091985E0}">
      <dsp:nvSpPr>
        <dsp:cNvPr id="0" name=""/>
        <dsp:cNvSpPr/>
      </dsp:nvSpPr>
      <dsp:spPr>
        <a:xfrm>
          <a:off x="429815" y="2676738"/>
          <a:ext cx="6017418" cy="856080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Token Cost</a:t>
          </a:r>
        </a:p>
      </dsp:txBody>
      <dsp:txXfrm>
        <a:off x="471605" y="2718528"/>
        <a:ext cx="5933838" cy="77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56543-0F9D-43EF-9BF9-89BCFFF8904D}">
      <dsp:nvSpPr>
        <dsp:cNvPr id="0" name=""/>
        <dsp:cNvSpPr/>
      </dsp:nvSpPr>
      <dsp:spPr>
        <a:xfrm>
          <a:off x="0" y="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One of the biggest challenges is in regards to Zero-Shot prompting</a:t>
          </a:r>
        </a:p>
      </dsp:txBody>
      <dsp:txXfrm>
        <a:off x="26377" y="26377"/>
        <a:ext cx="6646626" cy="847812"/>
      </dsp:txXfrm>
    </dsp:sp>
    <dsp:sp modelId="{3A6B6CE5-4DD2-45C4-8FB1-9372C857BCE3}">
      <dsp:nvSpPr>
        <dsp:cNvPr id="0" name=""/>
        <dsp:cNvSpPr/>
      </dsp:nvSpPr>
      <dsp:spPr>
        <a:xfrm>
          <a:off x="644414" y="106430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Difficult to ensure consistent output format when no sample is provided</a:t>
          </a:r>
        </a:p>
      </dsp:txBody>
      <dsp:txXfrm>
        <a:off x="670791" y="1090682"/>
        <a:ext cx="6411969" cy="847812"/>
      </dsp:txXfrm>
    </dsp:sp>
    <dsp:sp modelId="{10933BF8-1162-45C9-8DB8-73A4B727F8B8}">
      <dsp:nvSpPr>
        <dsp:cNvPr id="0" name=""/>
        <dsp:cNvSpPr/>
      </dsp:nvSpPr>
      <dsp:spPr>
        <a:xfrm>
          <a:off x="1279211" y="212861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Significantly impact data extraction</a:t>
          </a:r>
        </a:p>
      </dsp:txBody>
      <dsp:txXfrm>
        <a:off x="1305588" y="2154987"/>
        <a:ext cx="6421587" cy="847812"/>
      </dsp:txXfrm>
    </dsp:sp>
    <dsp:sp modelId="{1AF37526-8D8E-44C9-8826-915A5D93C0D0}">
      <dsp:nvSpPr>
        <dsp:cNvPr id="0" name=""/>
        <dsp:cNvSpPr/>
      </dsp:nvSpPr>
      <dsp:spPr>
        <a:xfrm>
          <a:off x="1923626" y="319291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LLM would sometimes not adhere to prompt and generate a wrong number of data samples</a:t>
          </a:r>
        </a:p>
      </dsp:txBody>
      <dsp:txXfrm>
        <a:off x="1950003" y="3219292"/>
        <a:ext cx="6411969" cy="847812"/>
      </dsp:txXfrm>
    </dsp:sp>
    <dsp:sp modelId="{66B804CB-6DDA-4D50-BF1B-6FD83AC8EF9E}">
      <dsp:nvSpPr>
        <dsp:cNvPr id="0" name=""/>
        <dsp:cNvSpPr/>
      </dsp:nvSpPr>
      <dsp:spPr>
        <a:xfrm>
          <a:off x="7109138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40846" y="689751"/>
        <a:ext cx="321951" cy="440489"/>
      </dsp:txXfrm>
    </dsp:sp>
    <dsp:sp modelId="{F315B8BC-A0E4-4AF7-92D0-D2C70EABA4CE}">
      <dsp:nvSpPr>
        <dsp:cNvPr id="0" name=""/>
        <dsp:cNvSpPr/>
      </dsp:nvSpPr>
      <dsp:spPr>
        <a:xfrm>
          <a:off x="775355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85261" y="1754057"/>
        <a:ext cx="321951" cy="440489"/>
      </dsp:txXfrm>
    </dsp:sp>
    <dsp:sp modelId="{4AD322AE-5997-484B-924C-13B0DAFEE1F2}">
      <dsp:nvSpPr>
        <dsp:cNvPr id="0" name=""/>
        <dsp:cNvSpPr/>
      </dsp:nvSpPr>
      <dsp:spPr>
        <a:xfrm>
          <a:off x="838835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520058" y="2818362"/>
        <a:ext cx="321951" cy="440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2182A-FA38-44FF-B741-58A734D266F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EC61E-D6EB-4DFE-897F-31F01258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1. Simple database</a:t>
            </a:r>
          </a:p>
          <a:p>
            <a:endParaRPr lang="en-US"/>
          </a:p>
          <a:p>
            <a:r>
              <a:rPr lang="en-US"/>
              <a:t>2. User wants all hero names from Marvel Universe this is a  Beyond Database Question since database contains relevant or partial information to the request and cannot directly provide the answer.</a:t>
            </a:r>
          </a:p>
          <a:p>
            <a:endParaRPr lang="en-US"/>
          </a:p>
          <a:p>
            <a:pPr rtl="0"/>
            <a:r>
              <a:rPr lang="en-US"/>
              <a:t>LLM such as Chat  GPT can identify the publisher.</a:t>
            </a:r>
          </a:p>
          <a:p>
            <a:pPr rtl="0"/>
            <a:endParaRPr lang="en-US"/>
          </a:p>
          <a:p>
            <a:pPr rtl="0"/>
            <a:r>
              <a:rPr lang="en-US"/>
              <a:t>Let’s assume LLMs are a table containing </a:t>
            </a:r>
            <a:r>
              <a:rPr lang="en-US" err="1"/>
              <a:t>hero_name</a:t>
            </a:r>
            <a:r>
              <a:rPr lang="en-US"/>
              <a:t> and publisher.</a:t>
            </a:r>
          </a:p>
          <a:p>
            <a:pPr rtl="0"/>
            <a:endParaRPr lang="en-US"/>
          </a:p>
          <a:p>
            <a:r>
              <a:rPr lang="en-US"/>
              <a:t>3. Using this SQL query we can get the answer we want.</a:t>
            </a:r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6430D-BD62-7B4A-90D5-CB11FB7C3767}" type="slidenum">
              <a:rPr lang="" smtClean="0"/>
              <a:t>9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38465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first hybrid query benchmark.</a:t>
            </a:r>
          </a:p>
          <a:p>
            <a:r>
              <a:rPr lang="en-US"/>
              <a:t>Swan has 120 beyond database questions and 4 big databases.</a:t>
            </a:r>
          </a:p>
          <a:p>
            <a:endParaRPr lang="en-US"/>
          </a:p>
          <a:p>
            <a:r>
              <a:rPr lang="en-US"/>
              <a:t>A solution for answering beyond database questions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EC61E-D6EB-4DFE-897F-31F0125872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7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… that address the close-world assumption in traditional query processing but the cost of incorporating human input can be significant, impacting both time and resources.</a:t>
            </a:r>
          </a:p>
          <a:p>
            <a:endParaRPr lang="en-US"/>
          </a:p>
          <a:p>
            <a:r>
              <a:rPr lang="en-US"/>
              <a:t>2. Researchers are inspired by the capabilities of LLMs and investigated</a:t>
            </a:r>
          </a:p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6430D-BD62-7B4A-90D5-CB11FB7C3767}" type="slidenum">
              <a:rPr lang="" smtClean="0"/>
              <a:t>13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12895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school </a:t>
            </a:r>
            <a:r>
              <a:rPr lang="en-US" err="1"/>
              <a:t>url</a:t>
            </a:r>
            <a:r>
              <a:rPr lang="en-US"/>
              <a:t> is often similar to school name and often ends with </a:t>
            </a:r>
            <a:r>
              <a:rPr lang="en-US" err="1"/>
              <a:t>edu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6430D-BD62-7B4A-90D5-CB11FB7C3767}" type="slidenum">
              <a:rPr lang="" smtClean="0"/>
              <a:t>20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8482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In Relational Databases foreign key column is an integer linked to the primary key column in another table.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3. On SQL standards, foreign key must reference a unique key in the foreign table.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6430D-BD62-7B4A-90D5-CB11FB7C3767}" type="slidenum">
              <a:rPr lang="" smtClean="0"/>
              <a:t>21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178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industry started to integrate LLM calls directly into SQL syntax through user defined functions like </a:t>
            </a:r>
            <a:r>
              <a:rPr lang="en-US" err="1"/>
              <a:t>DucksDB</a:t>
            </a:r>
            <a:r>
              <a:rPr lang="en-US"/>
              <a:t> and Google </a:t>
            </a:r>
            <a:r>
              <a:rPr lang="en-US" err="1"/>
              <a:t>BigQuery</a:t>
            </a:r>
          </a:p>
          <a:p>
            <a:r>
              <a:rPr lang="en-US"/>
              <a:t>This is an example to find all hero names from Marvel universe withing the database using Google </a:t>
            </a:r>
            <a:r>
              <a:rPr lang="en-US" err="1"/>
              <a:t>BigQuery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6430D-BD62-7B4A-90D5-CB11FB7C3767}" type="slidenum">
              <a:rPr lang="" smtClean="0"/>
              <a:t>27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1422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4F52F-D0B2-87AC-FEF3-FC53EC026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4CD9EF-2F23-76EE-AD17-B9AA0646C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7665A-0627-766A-EAC5-F615D48EA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Hybrid querying through UDFs offer:</a:t>
            </a:r>
          </a:p>
          <a:p>
            <a:pPr marL="0" indent="0">
              <a:buNone/>
            </a:pPr>
            <a:r>
              <a:rPr lang="en-US"/>
              <a:t>3. … and this allows SWAN to evaluate current systems in querying both relational databases and LLMs.</a:t>
            </a:r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45BEE-B688-1765-5890-1FFDA154D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6430D-BD62-7B4A-90D5-CB11FB7C3767}" type="slidenum">
              <a:rPr lang="" smtClean="0"/>
              <a:t>28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388661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improve the solutions from the HQDL and Hybrid Query UDFs we need select the relevant attributes from a relational database by :</a:t>
            </a:r>
          </a:p>
          <a:p>
            <a:endParaRPr lang="en-US"/>
          </a:p>
          <a:p>
            <a:r>
              <a:rPr lang="en-US"/>
              <a:t>The prompts and static examples are handcrafted, and it would be more convenient if they were automated based on the specific context and query requirements by</a:t>
            </a:r>
          </a:p>
          <a:p>
            <a:endParaRPr lang="en-US"/>
          </a:p>
          <a:p>
            <a:r>
              <a:rPr lang="en-US"/>
              <a:t>To reduce the cost and increase the throughput in order to make hybrid queries more accessible and efficient we  need: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6430D-BD62-7B4A-90D5-CB11FB7C3767}" type="slidenum">
              <a:rPr lang="" smtClean="0"/>
              <a:t>29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80702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The evaluation shows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6430D-BD62-7B4A-90D5-CB11FB7C3767}" type="slidenum">
              <a:rPr lang="" smtClean="0"/>
              <a:t>36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1185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7FEF-F26F-4846-BCBB-0B3092E80E80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6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3B3D-B0BA-4A48-A70C-6F4BE39F788E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7615-2DB4-4DAA-9DE3-B2B689A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032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3B3D-B0BA-4A48-A70C-6F4BE39F788E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7615-2DB4-4DAA-9DE3-B2B689A846E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584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3B3D-B0BA-4A48-A70C-6F4BE39F788E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7615-2DB4-4DAA-9DE3-B2B689A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147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3B3D-B0BA-4A48-A70C-6F4BE39F788E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7615-2DB4-4DAA-9DE3-B2B689A846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15594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3B3D-B0BA-4A48-A70C-6F4BE39F788E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7615-2DB4-4DAA-9DE3-B2B689A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2965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D810-104C-4D3A-916E-3F12C0B66C22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9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7448-FF3D-48C4-A0EA-76630E53F4E7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96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AE8A-D834-4367-B38B-2DDC375372F5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908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8DF24-FE2B-4976-BD9A-CAAD0D4FBEC7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612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B6C5-0E83-4D5C-A399-C84F3149F91E}" type="datetime1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490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A512-ACC6-46BB-AAE2-BB42A0F1AD0C}" type="datetime1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685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AD29-79A3-410E-896D-A95D6BC72CD8}" type="datetime1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54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381D-35FA-4901-9E0C-A618046DC1A3}" type="datetime1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97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0F8A-99E4-4FFF-AF3B-95E45D3CDD1E}" type="datetime1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157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0ADB-84BF-45E4-A9D1-81E9504E0A2D}" type="datetime1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xdvs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073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3B3D-B0BA-4A48-A70C-6F4BE39F788E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xdvs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917615-2DB4-4DAA-9DE3-B2B689A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2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cs?searchtype=author&amp;query=Agrawal,+D" TargetMode="External"/><Relationship Id="rId2" Type="http://schemas.openxmlformats.org/officeDocument/2006/relationships/hyperlink" Target="https://arxiv.org/search/cs?searchtype=author&amp;query=Zhao,+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xiv.org/search/cs?searchtype=author&amp;query=Abbadi,+A+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3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Hybrid Querying Over Relational Databases and Large Language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Research paper by</a:t>
            </a:r>
            <a:br>
              <a:rPr lang="en-US"/>
            </a:br>
            <a:r>
              <a:rPr lang="en-US">
                <a:ea typeface="+mn-lt"/>
                <a:cs typeface="+mn-lt"/>
                <a:hlinkClick r:id="rId2"/>
              </a:rPr>
              <a:t>Fuheng Zhao</a:t>
            </a:r>
            <a:r>
              <a:rPr lang="en-US" sz="1200">
                <a:solidFill>
                  <a:srgbClr val="000000"/>
                </a:solidFill>
                <a:ea typeface="+mn-lt"/>
                <a:cs typeface="+mn-lt"/>
              </a:rPr>
              <a:t>,</a:t>
            </a:r>
            <a:br>
              <a:rPr lang="en-US" sz="1200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en-US" sz="12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  <a:hlinkClick r:id="rId3"/>
              </a:rPr>
              <a:t>Divyakant Agrawal</a:t>
            </a:r>
            <a:r>
              <a:rPr lang="en-US" sz="1200">
                <a:solidFill>
                  <a:srgbClr val="000000"/>
                </a:solidFill>
                <a:ea typeface="+mn-lt"/>
                <a:cs typeface="+mn-lt"/>
              </a:rPr>
              <a:t>, </a:t>
            </a:r>
            <a:br>
              <a:rPr lang="en-US" sz="1200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  <a:hlinkClick r:id="rId4"/>
              </a:rPr>
              <a:t>Amr El Abbadi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91059-4EFC-3EE0-D5E9-CB2935F0A6C3}"/>
              </a:ext>
            </a:extLst>
          </p:cNvPr>
          <p:cNvSpPr txBox="1"/>
          <p:nvPr/>
        </p:nvSpPr>
        <p:spPr>
          <a:xfrm>
            <a:off x="1741714" y="5145313"/>
            <a:ext cx="40957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>
                    <a:lumMod val="25000"/>
                  </a:schemeClr>
                </a:solidFill>
              </a:rPr>
              <a:t>Presented by:</a:t>
            </a:r>
            <a:br>
              <a:rPr lang="en-US">
                <a:solidFill>
                  <a:schemeClr val="bg2">
                    <a:lumMod val="25000"/>
                  </a:schemeClr>
                </a:solidFill>
              </a:rPr>
            </a:br>
            <a:r>
              <a:rPr lang="en-US">
                <a:solidFill>
                  <a:schemeClr val="bg2">
                    <a:lumMod val="25000"/>
                  </a:schemeClr>
                </a:solidFill>
              </a:rPr>
              <a:t> Andreas Ioannou</a:t>
            </a:r>
          </a:p>
          <a:p>
            <a:r>
              <a:rPr lang="en-US">
                <a:solidFill>
                  <a:schemeClr val="bg2">
                    <a:lumMod val="25000"/>
                  </a:schemeClr>
                </a:solidFill>
              </a:rPr>
              <a:t> Markos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</a:rPr>
              <a:t>Fikardos</a:t>
            </a:r>
            <a:br>
              <a:rPr lang="en-US">
                <a:solidFill>
                  <a:schemeClr val="bg2">
                    <a:lumMod val="25000"/>
                  </a:schemeClr>
                </a:solidFill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6069-C248-9B9C-A4D4-7518B720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CCED3-1336-27CE-5DC7-6D5D5BE6B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SWAN Benchmark(</a:t>
            </a:r>
            <a:r>
              <a:rPr lang="en-US" b="1"/>
              <a:t>S</a:t>
            </a:r>
            <a:r>
              <a:rPr lang="en-US"/>
              <a:t>olving beyond-database queries </a:t>
            </a:r>
            <a:r>
              <a:rPr lang="en-US" b="1"/>
              <a:t>W</a:t>
            </a:r>
            <a:r>
              <a:rPr lang="en-US"/>
              <a:t>ith generative </a:t>
            </a:r>
            <a:r>
              <a:rPr lang="en-US" b="1"/>
              <a:t>A</a:t>
            </a:r>
            <a:r>
              <a:rPr lang="en-US"/>
              <a:t>I </a:t>
            </a:r>
            <a:r>
              <a:rPr lang="en-US" err="1"/>
              <a:t>a</a:t>
            </a:r>
            <a:r>
              <a:rPr lang="en-US" b="1" err="1"/>
              <a:t>N</a:t>
            </a:r>
            <a:r>
              <a:rPr lang="en-US" err="1"/>
              <a:t>d</a:t>
            </a:r>
            <a:r>
              <a:rPr lang="en-US"/>
              <a:t> relational databases).</a:t>
            </a:r>
          </a:p>
          <a:p>
            <a:r>
              <a:rPr lang="en-US"/>
              <a:t>HQDL (Hybrid Query Database and LLM)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43018-1663-085E-3798-4F3A1CE8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5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40" descr="Codes on papers">
            <a:extLst>
              <a:ext uri="{FF2B5EF4-FFF2-40B4-BE49-F238E27FC236}">
                <a16:creationId xmlns:a16="http://schemas.microsoft.com/office/drawing/2014/main" id="{D89DCBF5-5BC4-B5BB-666D-C1951786FC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 l="16492" r="21090" b="9098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8FF887-7D18-7CAE-46C9-D3F231C7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Background and Problem Statement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D4517-AF9B-23CE-C1EF-E1E8E394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65A5C87-DF58-40C8-B092-1DE63DB4547E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E4B95-66E7-7E81-C037-E33713D9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20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Large Language Models (LLMs)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3D7E3-1B04-86BF-D0C5-324DE00A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1826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8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31FC-35A7-7A0D-CB7B-A4194969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Work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47FBE-ACD6-7266-AC68-A6A0A6B1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Crowdsourced query processing systems by </a:t>
            </a:r>
            <a:r>
              <a:rPr lang="en-US" err="1"/>
              <a:t>CrowdDB</a:t>
            </a:r>
            <a:r>
              <a:rPr lang="en-US"/>
              <a:t>, </a:t>
            </a:r>
            <a:r>
              <a:rPr lang="en-US" err="1"/>
              <a:t>Qurk</a:t>
            </a:r>
            <a:r>
              <a:rPr lang="en-US"/>
              <a:t>, Deco and </a:t>
            </a:r>
            <a:r>
              <a:rPr lang="en-US" err="1"/>
              <a:t>hQuery</a:t>
            </a:r>
            <a:r>
              <a:rPr lang="en-US"/>
              <a:t>.</a:t>
            </a:r>
          </a:p>
          <a:p>
            <a:r>
              <a:rPr lang="en-US"/>
              <a:t>LLMs for declarative prompting and data cleaning tasks such as data imputation where LLMs repair dirty or missing values in data entries.</a:t>
            </a:r>
          </a:p>
          <a:p>
            <a:r>
              <a:rPr lang=""/>
              <a:t>Recent studies are limited to preliminary cases due to the absence of an evaluation benchmark.</a:t>
            </a:r>
          </a:p>
          <a:p>
            <a:endParaRPr lang="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8CE31-A499-CD68-44F3-7EC5E041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00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 descr="Wavy 3D patterns">
            <a:extLst>
              <a:ext uri="{FF2B5EF4-FFF2-40B4-BE49-F238E27FC236}">
                <a16:creationId xmlns:a16="http://schemas.microsoft.com/office/drawing/2014/main" id="{B2EA5DF3-18E3-33B6-4D1C-16F0D3FD23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 l="5890" t="1150" r="26240" b="7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8B8C9-C347-459A-581F-5BE7AFCE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SWAN Construction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E1B0D-DBC7-594C-BA80-9280EB5C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65A5C87-DF58-40C8-B092-1DE63DB4547E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Graphic 4" descr="Swan with solid fill">
            <a:extLst>
              <a:ext uri="{FF2B5EF4-FFF2-40B4-BE49-F238E27FC236}">
                <a16:creationId xmlns:a16="http://schemas.microsoft.com/office/drawing/2014/main" id="{2065BB70-7AE9-6FED-5566-540C505D9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419" y="3830562"/>
            <a:ext cx="3539066" cy="33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4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E412-35DA-9FE9-301A-FBF00AAB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Swan?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2F309-62DC-A858-C5D8-67C71B54C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   S</a:t>
            </a:r>
            <a:r>
              <a:rPr lang="en-US"/>
              <a:t>olving beyond-database queries</a:t>
            </a:r>
          </a:p>
          <a:p>
            <a:r>
              <a:rPr lang="en-US" sz="4800"/>
              <a:t>   W</a:t>
            </a:r>
            <a:r>
              <a:rPr lang="en-US"/>
              <a:t>ith generative</a:t>
            </a:r>
          </a:p>
          <a:p>
            <a:r>
              <a:rPr lang="en-US" sz="4800"/>
              <a:t>   A</a:t>
            </a:r>
            <a:r>
              <a:rPr lang="en-US"/>
              <a:t>I</a:t>
            </a:r>
          </a:p>
          <a:p>
            <a:r>
              <a:rPr lang="en-US" sz="4800"/>
              <a:t> </a:t>
            </a:r>
            <a:r>
              <a:rPr lang="en-US" sz="1100"/>
              <a:t>      </a:t>
            </a:r>
            <a:r>
              <a:rPr lang="en-US" err="1"/>
              <a:t>a</a:t>
            </a:r>
            <a:r>
              <a:rPr lang="en-US" sz="4800" err="1"/>
              <a:t>N</a:t>
            </a:r>
            <a:r>
              <a:rPr lang="en-US" err="1"/>
              <a:t>d</a:t>
            </a:r>
            <a:r>
              <a:rPr lang="en-US"/>
              <a:t> relational databases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F8D17-2EE6-69D1-8752-E5702F4F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0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A7F7-E922-E558-B472-F7ECF89F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/>
              <a:t>Why not Bird Benchmark?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2B4D-D99E-DCCD-4417-F894355CC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Already existing benchmark named BIRD was first proposed for benchmarking Hybrid queries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BIRD Benchmark was not suitable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BIRD focuses on natural language to SQL translation</a:t>
            </a:r>
            <a:endParaRPr lang="en-US"/>
          </a:p>
        </p:txBody>
      </p:sp>
      <p:pic>
        <p:nvPicPr>
          <p:cNvPr id="6" name="Picture 5" descr="Bird landing on a tree">
            <a:extLst>
              <a:ext uri="{FF2B5EF4-FFF2-40B4-BE49-F238E27FC236}">
                <a16:creationId xmlns:a16="http://schemas.microsoft.com/office/drawing/2014/main" id="{AED37EF9-C4D6-AC44-B2A8-0E1E94F0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01" r="27128" b="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D0081-030D-1715-CEBB-0E113FAD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6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579F4-1913-CA15-1925-5C213B89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algn="ctr"/>
            <a:r>
              <a:rPr lang="en-US"/>
              <a:t>Bird vs Swan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9C5AA-7853-8F49-6236-55D44F24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1EDC23F-419B-E89E-4FE3-59BCA8943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30178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673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BBA5-62A1-335C-52D3-4FFD37F6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curation for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95B65-3097-1756-DFC6-2BBEE85F9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For quality evaluation of their Hybrid query systems:</a:t>
            </a:r>
          </a:p>
          <a:p>
            <a:pPr lvl="1">
              <a:buFont typeface="Courier New" charset="2"/>
              <a:buChar char="o"/>
            </a:pPr>
            <a:r>
              <a:rPr lang="en-US" sz="2000"/>
              <a:t>They chose 4 of 12 preexisting database from Bird benchmark</a:t>
            </a:r>
          </a:p>
          <a:p>
            <a:pPr lvl="1">
              <a:buFont typeface="Courier New" charset="2"/>
              <a:buChar char="o"/>
            </a:pPr>
            <a:r>
              <a:rPr lang="en-US" sz="2000"/>
              <a:t>More accurate that creating fake test cases</a:t>
            </a:r>
          </a:p>
          <a:p>
            <a:pPr lvl="1">
              <a:buFont typeface="Courier New" charset="2"/>
              <a:buChar char="o"/>
            </a:pPr>
            <a:r>
              <a:rPr lang="en-US" sz="2000"/>
              <a:t>Replicated fake test cases by removing select columns from the 4 DBs</a:t>
            </a:r>
          </a:p>
          <a:p>
            <a:pPr lvl="3"/>
            <a:r>
              <a:rPr lang="en-US" sz="1400">
                <a:ea typeface="+mn-lt"/>
                <a:cs typeface="+mn-lt"/>
              </a:rPr>
              <a:t>European Football</a:t>
            </a:r>
            <a:endParaRPr lang="en-US" sz="1400"/>
          </a:p>
          <a:p>
            <a:pPr lvl="3"/>
            <a:r>
              <a:rPr lang="en-US" sz="1400">
                <a:ea typeface="+mn-lt"/>
                <a:cs typeface="+mn-lt"/>
              </a:rPr>
              <a:t>Formula One</a:t>
            </a:r>
            <a:endParaRPr lang="en-US" sz="1400"/>
          </a:p>
          <a:p>
            <a:pPr lvl="3"/>
            <a:r>
              <a:rPr lang="en-US" sz="1400">
                <a:ea typeface="+mn-lt"/>
                <a:cs typeface="+mn-lt"/>
              </a:rPr>
              <a:t>California Schools</a:t>
            </a:r>
            <a:endParaRPr lang="en-US" sz="1400"/>
          </a:p>
          <a:p>
            <a:pPr lvl="3"/>
            <a:r>
              <a:rPr lang="en-US" sz="1400">
                <a:ea typeface="+mn-lt"/>
                <a:cs typeface="+mn-lt"/>
              </a:rPr>
              <a:t>Superheroes</a:t>
            </a:r>
            <a:endParaRPr lang="en-US" sz="1400"/>
          </a:p>
          <a:p>
            <a:pPr lvl="3">
              <a:buFont typeface="Wingdings 3" charset="2"/>
              <a:buChar char=""/>
            </a:pPr>
            <a:endParaRPr lang="en-US" sz="1400"/>
          </a:p>
          <a:p>
            <a:pPr lvl="3">
              <a:buFont typeface="Wingdings" charset="2"/>
              <a:buChar char="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96FEA-77D1-48E7-9EAF-13D4A8E8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02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144A0D-E67B-2F8A-3457-E2E3C319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Main challenge: Open ended or Structural retrieval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Graphic 7" descr="Puzzle">
            <a:extLst>
              <a:ext uri="{FF2B5EF4-FFF2-40B4-BE49-F238E27FC236}">
                <a16:creationId xmlns:a16="http://schemas.microsoft.com/office/drawing/2014/main" id="{3AC9C816-3DEC-8673-98F8-EB69ABB62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4A2F5-3332-56A9-52FE-BEC22B5B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65A5C87-DF58-40C8-B092-1DE63DB4547E}" type="slidenum">
              <a:rPr lang="en-US" smtClean="0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B008-BA1C-ABDE-F8E1-09C7BD6F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F019-E0DA-64DF-B9BC-5BF2B0F18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solidFill>
                  <a:srgbClr val="000000"/>
                </a:solidFill>
                <a:latin typeface="Aptos"/>
              </a:rPr>
              <a:t>1. Introduction</a:t>
            </a:r>
          </a:p>
          <a:p>
            <a:r>
              <a:rPr lang="en-US" sz="3200">
                <a:solidFill>
                  <a:srgbClr val="000000"/>
                </a:solidFill>
                <a:latin typeface="Aptos"/>
              </a:rPr>
              <a:t>2. Background and Problem Statement</a:t>
            </a:r>
          </a:p>
          <a:p>
            <a:r>
              <a:rPr lang="en-US" sz="3200">
                <a:solidFill>
                  <a:srgbClr val="000000"/>
                </a:solidFill>
                <a:latin typeface="Aptos"/>
              </a:rPr>
              <a:t>3. SWAN Contruction</a:t>
            </a:r>
          </a:p>
          <a:p>
            <a:r>
              <a:rPr lang="en-US" sz="3200">
                <a:solidFill>
                  <a:srgbClr val="000000"/>
                </a:solidFill>
                <a:latin typeface="Aptos"/>
              </a:rPr>
              <a:t>4. Beyond-database query methodologies</a:t>
            </a:r>
          </a:p>
          <a:p>
            <a:r>
              <a:rPr lang="en-US" sz="3200">
                <a:solidFill>
                  <a:srgbClr val="000000"/>
                </a:solidFill>
                <a:latin typeface="Aptos"/>
              </a:rPr>
              <a:t>5. Evaluation</a:t>
            </a:r>
          </a:p>
          <a:p>
            <a:r>
              <a:rPr lang="en-US" sz="3200">
                <a:solidFill>
                  <a:srgbClr val="000000"/>
                </a:solidFill>
                <a:latin typeface="Aptos"/>
              </a:rPr>
              <a:t>6.Conclusion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DD471-8D2B-8380-0BDA-C73BBA68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19F5-29E3-DD4D-8E13-52DE8CDE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Form Response and Value Selection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E5-5A26-1CAA-F2A7-C03015C651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Requires LLMs to generate data when some context is provided.</a:t>
            </a:r>
          </a:p>
          <a:p>
            <a:r>
              <a:rPr lang="en-US"/>
              <a:t>In California Schools Database:</a:t>
            </a:r>
          </a:p>
          <a:p>
            <a:pPr lvl="1">
              <a:buFont typeface="Courier New" charset="2"/>
              <a:buChar char="o"/>
            </a:pPr>
            <a:r>
              <a:rPr lang="en-US"/>
              <a:t>Tables contained both the school's name and the school's </a:t>
            </a:r>
            <a:r>
              <a:rPr lang="en-US" err="1"/>
              <a:t>url</a:t>
            </a:r>
            <a:r>
              <a:rPr lang="en-US"/>
              <a:t>.</a:t>
            </a:r>
          </a:p>
          <a:p>
            <a:pPr lvl="1">
              <a:buFont typeface="Courier New" charset="2"/>
              <a:buChar char="o"/>
            </a:pPr>
            <a:r>
              <a:rPr lang="en-US" err="1"/>
              <a:t>Url</a:t>
            </a:r>
            <a:r>
              <a:rPr lang="en-US"/>
              <a:t> column is removed.</a:t>
            </a:r>
          </a:p>
          <a:p>
            <a:pPr lvl="1">
              <a:buFont typeface="Courier New" charset="2"/>
              <a:buChar char="o"/>
            </a:pPr>
            <a:r>
              <a:rPr lang="en-US"/>
              <a:t>LLMs must generate a short form of </a:t>
            </a:r>
            <a:r>
              <a:rPr lang="en-US" err="1"/>
              <a:t>urls</a:t>
            </a:r>
            <a:r>
              <a:rPr lang="en-US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E284C-ADB7-DDA8-34FF-4FD5A1CA56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Chooses data from a predefined list.</a:t>
            </a:r>
          </a:p>
          <a:p>
            <a:r>
              <a:rPr lang="en-US"/>
              <a:t>In Superhero Database:</a:t>
            </a:r>
          </a:p>
          <a:p>
            <a:pPr lvl="1">
              <a:buFont typeface="Courier New" charset="2"/>
              <a:buChar char="o"/>
            </a:pPr>
            <a:r>
              <a:rPr lang="en-US" err="1"/>
              <a:t>Publisher_id</a:t>
            </a:r>
            <a:r>
              <a:rPr lang="en-US"/>
              <a:t> field is removed from superhero table.</a:t>
            </a:r>
          </a:p>
          <a:p>
            <a:pPr lvl="1">
              <a:buFont typeface="Courier New" charset="2"/>
              <a:buChar char="o"/>
            </a:pPr>
            <a:r>
              <a:rPr lang="en-US"/>
              <a:t>Publisher table is removed.</a:t>
            </a:r>
          </a:p>
          <a:p>
            <a:pPr lvl="1">
              <a:buFont typeface="Courier New" charset="2"/>
              <a:buChar char="o"/>
            </a:pPr>
            <a:r>
              <a:rPr lang="en-US"/>
              <a:t>Unique values for </a:t>
            </a:r>
            <a:r>
              <a:rPr lang="en-US" err="1"/>
              <a:t>publisher_names</a:t>
            </a:r>
            <a:r>
              <a:rPr lang="en-US"/>
              <a:t> are kept.</a:t>
            </a:r>
          </a:p>
          <a:p>
            <a:pPr lvl="1">
              <a:buFont typeface="Courier New" charset="2"/>
              <a:buChar char="o"/>
            </a:pPr>
            <a:r>
              <a:rPr lang="en-US"/>
              <a:t>LLMs provide a list with all publisher's names.</a:t>
            </a:r>
          </a:p>
          <a:p>
            <a:pPr lvl="1">
              <a:buFont typeface="Courier New" charset="2"/>
              <a:buChar char="o"/>
            </a:pPr>
            <a:r>
              <a:rPr lang="en-US"/>
              <a:t>Appropriate publisher for each superhero is selected.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BE3F3-98FC-3BFF-614C-D12EEEF0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2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7F7E-1010-0CDF-F8E9-BBFF2524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Keys for Tables from LLMs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76C77-8C74-E688-D4B6-1AA0216DD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Foreign key column is linked to the primary key column in another table.</a:t>
            </a:r>
          </a:p>
          <a:p>
            <a:r>
              <a:rPr lang="en-US"/>
              <a:t>In LLMs integers do not provide any meaningful insights to generate useful data values.</a:t>
            </a:r>
          </a:p>
          <a:p>
            <a:r>
              <a:rPr lang="en-US"/>
              <a:t>Foreign key references a unique key in the foreign table.</a:t>
            </a:r>
          </a:p>
          <a:p>
            <a:r>
              <a:rPr lang="en-US"/>
              <a:t>Databases are designed to include meaningful foreign key for data generated by LLMs.</a:t>
            </a:r>
          </a:p>
          <a:p>
            <a:r>
              <a:rPr lang="en-US"/>
              <a:t>Example: Combination of </a:t>
            </a:r>
            <a:r>
              <a:rPr lang="en-US" err="1"/>
              <a:t>superhero_name</a:t>
            </a:r>
            <a:r>
              <a:rPr lang="en-US"/>
              <a:t> and </a:t>
            </a:r>
            <a:r>
              <a:rPr lang="en-US" err="1"/>
              <a:t>full_name</a:t>
            </a:r>
            <a:r>
              <a:rPr lang="en-US"/>
              <a:t> serves as the key to find publisher information in superhero database.</a:t>
            </a:r>
          </a:p>
          <a:p>
            <a:endParaRPr lang="en-US"/>
          </a:p>
          <a:p>
            <a:endParaRPr lang="en-US"/>
          </a:p>
          <a:p>
            <a:endParaRPr lang="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4D6AA-6B66-DCBB-14A3-E3437AF4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0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9041-A51A-81BD-1F35-8B672EFA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Database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F3812-3441-ED97-8345-08B3051AE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30 beyond database questions per SWAN database.</a:t>
            </a:r>
          </a:p>
          <a:p>
            <a:pPr lvl="1"/>
            <a:r>
              <a:rPr lang="en-US"/>
              <a:t>A hybrid SQL query to join the tables in a relational database with the tables generated by LLMs.</a:t>
            </a:r>
          </a:p>
          <a:p>
            <a:pPr lvl="1"/>
            <a:r>
              <a:rPr lang="en-US"/>
              <a:t>A hybrid SQL query to directly invoke LLM calls based on </a:t>
            </a:r>
            <a:r>
              <a:rPr lang="en-US" err="1"/>
              <a:t>BlendSQL</a:t>
            </a:r>
            <a:r>
              <a:rPr lang="en-US"/>
              <a:t> functions.</a:t>
            </a:r>
          </a:p>
          <a:p>
            <a:pPr lvl="1"/>
            <a:r>
              <a:rPr lang="en-US"/>
              <a:t>A gold SQL query from Bird, that the expected answer is the execution results of the gold SQL query on the original Bird databases.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1B743-B818-FE9C-2C94-937CF681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8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1D4710DF-AF31-1F57-E833-6BBC9D84D0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1253067"/>
          <a:ext cx="6155266" cy="435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4DF9B-78C3-2826-3665-30E96B97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54DB-7E1C-8922-0E5C-568E9B5B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4. Answering Beyond-database questions</a:t>
            </a:r>
          </a:p>
        </p:txBody>
      </p:sp>
    </p:spTree>
    <p:extLst>
      <p:ext uri="{BB962C8B-B14F-4D97-AF65-F5344CB8AC3E}">
        <p14:creationId xmlns:p14="http://schemas.microsoft.com/office/powerpoint/2010/main" val="3610517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5191-046C-2584-EEA8-D0C292F7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HQDL</a:t>
            </a:r>
            <a:br>
              <a:rPr lang="en-US"/>
            </a:br>
            <a:r>
              <a:rPr lang="en-US"/>
              <a:t> </a:t>
            </a:r>
            <a:r>
              <a:rPr lang="en-US" b="1"/>
              <a:t>H</a:t>
            </a:r>
            <a:r>
              <a:rPr lang="en-US"/>
              <a:t>ybrid </a:t>
            </a:r>
            <a:r>
              <a:rPr lang="en-US" b="1"/>
              <a:t>Q</a:t>
            </a:r>
            <a:r>
              <a:rPr lang="en-US"/>
              <a:t>uery</a:t>
            </a:r>
            <a:r>
              <a:rPr lang="en-US" b="1"/>
              <a:t> D</a:t>
            </a:r>
            <a:r>
              <a:rPr lang="en-US"/>
              <a:t>atabase &amp;</a:t>
            </a:r>
            <a:r>
              <a:rPr lang="en-US" b="1"/>
              <a:t> L</a:t>
            </a:r>
            <a:r>
              <a:rPr lang="en-US"/>
              <a:t>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FD802-E983-055B-5B5B-9FFC71E89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301158" cy="39814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Preliminary solution for Beyond-Database questions</a:t>
            </a:r>
          </a:p>
          <a:p>
            <a:r>
              <a:rPr lang="en-US" sz="2800"/>
              <a:t>Based on Schema Expansion</a:t>
            </a:r>
          </a:p>
          <a:p>
            <a:r>
              <a:rPr lang="en-US" sz="2800"/>
              <a:t>Database changes based on query</a:t>
            </a:r>
          </a:p>
          <a:p>
            <a:endParaRPr lang="en-US" sz="2800"/>
          </a:p>
          <a:p>
            <a:r>
              <a:rPr lang="en-US" sz="2800"/>
              <a:t>Benchmarked with SWAN, using x-shot tests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3D4EF-1EB8-1A23-5BA8-65170545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93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488BD-2C04-8B4A-94D4-E3F19DAC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F8446-FC5C-69D8-D4C9-BF8D80BA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25</a:t>
            </a:fld>
            <a:endParaRPr lang="en-US"/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3A739C-9BCC-DAEC-878D-294B6D9AC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1" y="342111"/>
            <a:ext cx="12166184" cy="6115973"/>
          </a:xfrm>
        </p:spPr>
      </p:pic>
    </p:spTree>
    <p:extLst>
      <p:ext uri="{BB962C8B-B14F-4D97-AF65-F5344CB8AC3E}">
        <p14:creationId xmlns:p14="http://schemas.microsoft.com/office/powerpoint/2010/main" val="1149359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9CC2-45DC-CC1A-1E5A-33F87315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4F28BE9-2168-1BB0-F39F-FBC48FBA5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433" y="2698895"/>
            <a:ext cx="10862310" cy="1991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A2470-F8F7-151E-A018-BE896F6A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88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A9B2-F207-5DA0-767B-EB60AD00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Queries UDFs</a:t>
            </a:r>
          </a:p>
        </p:txBody>
      </p:sp>
      <p:pic>
        <p:nvPicPr>
          <p:cNvPr id="4" name="Content Placeholder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5C46F272-B545-FF2F-D640-BF2E8ADCE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4435" y="2160589"/>
            <a:ext cx="6422466" cy="388077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64B85-B346-ED54-38B7-F2CC2D39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85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0F79E-8285-765D-9E10-CA90DFB8B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110C0-B24B-04BA-C206-C7FB6E33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Queries UDFs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C0B43-76E6-D425-F866-FDF126FB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More control for the database to:</a:t>
            </a:r>
          </a:p>
          <a:p>
            <a:pPr lvl="1"/>
            <a:r>
              <a:rPr lang="en-US"/>
              <a:t>Optimize the query.</a:t>
            </a:r>
          </a:p>
          <a:p>
            <a:pPr lvl="1"/>
            <a:r>
              <a:rPr lang="en-US"/>
              <a:t>Build materialized views.</a:t>
            </a:r>
          </a:p>
          <a:p>
            <a:pPr lvl="1"/>
            <a:r>
              <a:rPr lang="en-US"/>
              <a:t>Reduce the amount of data generated by LLMs.</a:t>
            </a:r>
          </a:p>
          <a:p>
            <a:r>
              <a:rPr lang="en-US"/>
              <a:t>All four databases utilize SQLite, so we can directly use </a:t>
            </a:r>
            <a:r>
              <a:rPr lang="en-US" err="1"/>
              <a:t>BlendSQL</a:t>
            </a:r>
            <a:r>
              <a:rPr lang="en-US"/>
              <a:t>.</a:t>
            </a:r>
          </a:p>
          <a:p>
            <a:r>
              <a:rPr lang="en-US"/>
              <a:t>In SWAN 120 hybrid queries are provided using the </a:t>
            </a:r>
            <a:r>
              <a:rPr lang="en-US" err="1"/>
              <a:t>BlendSQL</a:t>
            </a:r>
            <a:r>
              <a:rPr lang="en-US"/>
              <a:t> syntax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7BD72-8A08-3484-FE37-D51CACF9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1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717D0-8FB9-E2AD-FAAA-2DFD30D94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B8327-DC3A-13D4-A2DB-39A25626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Optimizations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5F47D-8BB4-7670-7B06-81E2E4208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Build vector index on the database values or rows and fetch the relevant information based on embedding similarity</a:t>
            </a:r>
          </a:p>
          <a:p>
            <a:r>
              <a:rPr lang="en-US"/>
              <a:t>Develop a principled declarative prompt engineering toolkit.</a:t>
            </a:r>
          </a:p>
          <a:p>
            <a:r>
              <a:rPr lang="en-US"/>
              <a:t>Query Optimization and Caching.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4A046-6F3A-42BD-9BBA-B4E70F67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63E0-1A51-5FFD-C015-32295A942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Introduction:</a:t>
            </a:r>
            <a:br>
              <a:rPr lang="en-US"/>
            </a:br>
            <a:r>
              <a:rPr lang="en-US"/>
              <a:t> Traditional SQL Databases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149672-A08E-9112-8822-51B6A9DFE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Familiar design</a:t>
            </a:r>
          </a:p>
          <a:p>
            <a:r>
              <a:rPr lang="en-US"/>
              <a:t>Data stored into tables, columns, rows, with keys to connect tables</a:t>
            </a:r>
          </a:p>
          <a:p>
            <a:r>
              <a:rPr lang="en-US"/>
              <a:t>Pre-defined schema to allow for efficient lookup and storage</a:t>
            </a:r>
          </a:p>
        </p:txBody>
      </p:sp>
      <p:pic>
        <p:nvPicPr>
          <p:cNvPr id="5" name="Content Placeholder 4" descr="mysql - How to design a simple database - Stack Overflow">
            <a:extLst>
              <a:ext uri="{FF2B5EF4-FFF2-40B4-BE49-F238E27FC236}">
                <a16:creationId xmlns:a16="http://schemas.microsoft.com/office/drawing/2014/main" id="{79F1B2DC-653E-C3D5-3A15-AB146384F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6" r="-4" b="11521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F1062-0B43-34DC-1DD1-9C9EEC35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37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6ED5-A816-99C5-217F-AA570ED7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Evaluation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14838-3FF6-EDA3-EBB0-19617984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83E30CD-088C-3DD5-E6D4-E6B05DED3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21734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Graphic 12" descr="Exclamation mark with solid fill">
            <a:extLst>
              <a:ext uri="{FF2B5EF4-FFF2-40B4-BE49-F238E27FC236}">
                <a16:creationId xmlns:a16="http://schemas.microsoft.com/office/drawing/2014/main" id="{E686F5C6-5F76-8576-480B-BCDD7D129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59670" y="2265017"/>
            <a:ext cx="759792" cy="7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47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AB193-9A8B-FA02-188A-2F4DD1C8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 Configurations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EDD9-3AB9-0C5C-D214-CE4312102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Y"/>
              <a:t>Evaluation of HQDL and Hybrid Query UDFs on several OpenAI models via OpenAI api calls.</a:t>
            </a:r>
            <a:endParaRPr lang="en-US"/>
          </a:p>
          <a:p>
            <a:r>
              <a:rPr lang="en-CY"/>
              <a:t>Temperature is set to 0.</a:t>
            </a:r>
          </a:p>
          <a:p>
            <a:r>
              <a:rPr lang="en-CY"/>
              <a:t>Few Shots: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CY"/>
              <a:t>Static examples randomly selected from the original database.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CY"/>
              <a:t>For HQDL, they are organized as static rows.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CY"/>
              <a:t>For Hybrid Query UDFs, they are organized as a natural language question, an example database key and the answer to the natural language question on the example database key.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CY"/>
          </a:p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F035D-862E-E56D-58A0-E10F30C7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93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B41955-6A36-69E2-5738-AE57C0D0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HQDL Results</a:t>
            </a:r>
          </a:p>
        </p:txBody>
      </p:sp>
      <p:pic>
        <p:nvPicPr>
          <p:cNvPr id="5" name="Content Placeholder 4" descr="A table with numbers and percentages&#10;&#10;AI-generated content may be incorrect.">
            <a:extLst>
              <a:ext uri="{FF2B5EF4-FFF2-40B4-BE49-F238E27FC236}">
                <a16:creationId xmlns:a16="http://schemas.microsoft.com/office/drawing/2014/main" id="{2AC989DA-EBF9-978C-C003-04FF4A437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4495" y="1206217"/>
            <a:ext cx="12705161" cy="33439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D16C3-8E80-F88D-B1F0-3AF42AA2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65A5C87-DF58-40C8-B092-1DE63DB4547E}" type="slidenum">
              <a:rPr lang="en-US" smtClean="0"/>
              <a:pPr defTabSz="914400">
                <a:spcAft>
                  <a:spcPts val="60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43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162FA-0E6E-605F-2B3A-E956128A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Points worth mentioning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AFD84-A319-7933-E8E8-954FE46F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DF43141-B024-3CFF-79E6-27A27FE14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24040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9408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BA3B-1D96-E64D-5F98-3EDC0AAC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Queries UDFs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FFCE-0828-0603-05E6-F948A95A8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2176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Execution accuracy for 0-shot and 5-shot is lower compared to HQDL's results.</a:t>
            </a:r>
          </a:p>
          <a:p>
            <a:r>
              <a:rPr lang="en-US"/>
              <a:t>In HQDL, each LLM call generates a single row.</a:t>
            </a:r>
          </a:p>
          <a:p>
            <a:r>
              <a:rPr lang="en-US"/>
              <a:t>Blend SQL uses a default batch size of 5</a:t>
            </a:r>
          </a:p>
          <a:p>
            <a:pPr lvl="1"/>
            <a:r>
              <a:rPr lang="en-US"/>
              <a:t>Each request combines five keys into a list, prompting the LLM to return a list of five data entries corresponding to the five keys.</a:t>
            </a:r>
          </a:p>
          <a:p>
            <a:r>
              <a:rPr lang="en-US"/>
              <a:t>Batching reduced the number of LLM calls but increased the potential for errors cause of the processing of multiple entries in a single call.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Content Placeholder 4" descr="A white background with black text and numbers&#10;&#10;AI-generated content may be incorrect.">
            <a:extLst>
              <a:ext uri="{FF2B5EF4-FFF2-40B4-BE49-F238E27FC236}">
                <a16:creationId xmlns:a16="http://schemas.microsoft.com/office/drawing/2014/main" id="{F5DF78F3-4B59-02DA-4478-6AD1A76EB0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5050155"/>
            <a:ext cx="10515599" cy="16472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53E77-D9AB-C51B-719F-7E1F974D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2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BAFC8-0DA1-2BFC-4FB4-F7E84075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Evaluation Cost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CA88F-B6E2-018F-6607-9BB36D03A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"Token usage" as metric of Evaluation Cost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Researches expected HQ UDFs to be cheaper, however HQDL's caching saves a lot of tokens in the long run as it avoid repeated generation of already requested data</a:t>
            </a:r>
          </a:p>
        </p:txBody>
      </p:sp>
      <p:pic>
        <p:nvPicPr>
          <p:cNvPr id="6" name="Content Placeholder 5" descr="A rectangular sign with black text&#10;&#10;AI-generated content may be incorrect.">
            <a:extLst>
              <a:ext uri="{FF2B5EF4-FFF2-40B4-BE49-F238E27FC236}">
                <a16:creationId xmlns:a16="http://schemas.microsoft.com/office/drawing/2014/main" id="{949C9641-BB76-F616-786F-B898B9D87B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66523" y="2686012"/>
            <a:ext cx="6280978" cy="167224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F7FA7-9E6D-47B5-35D1-B4DDC609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65A5C87-DF58-40C8-B092-1DE63DB4547E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 defTabSz="914400">
                <a:spcAft>
                  <a:spcPts val="600"/>
                </a:spcAft>
              </a:pPr>
              <a:t>35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6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B9C0-62BB-935B-C09C-0D8C715E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23421-97DB-8EF4-FCE0-D1E8E3CA4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There are many opportunities to improve the execution accuracy and increase the overall efficiency.</a:t>
            </a:r>
          </a:p>
          <a:p>
            <a:r>
              <a:rPr lang="en-US"/>
              <a:t>There are many opportunities to optimize the pipeline for executing hybrid queries, increasing throughput and lowering monetary cost.</a:t>
            </a:r>
          </a:p>
          <a:p>
            <a:r>
              <a:rPr lang="en-US"/>
              <a:t>In future work the process of answering beyond – database questions should be fully automated.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85187-1C86-B65E-1805-D38B2356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6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850B-7468-9F96-35CB-0A2D10BF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BCD61-FA20-A012-4DE9-5451EEB3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8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96A75D-D6AE-E07C-D6F0-1CDDEEE3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Design limitation?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36E68-D7C2-5063-180C-35C70B54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BA2892F-A59F-2F6A-C296-08EE70860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09704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63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32D64-9947-6269-28E7-BB7C3A7E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Closed-Domain Assumption</a:t>
            </a:r>
          </a:p>
        </p:txBody>
      </p:sp>
      <p:pic>
        <p:nvPicPr>
          <p:cNvPr id="8" name="Graphic 7" descr="Database">
            <a:extLst>
              <a:ext uri="{FF2B5EF4-FFF2-40B4-BE49-F238E27FC236}">
                <a16:creationId xmlns:a16="http://schemas.microsoft.com/office/drawing/2014/main" id="{E82EC06E-2472-30B0-9697-CF0B8A562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8202-7F5C-1449-AEEC-12971780A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Database can only answer queries that relate to data explicitly stored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Database cannot generate answer based off its knowledge, it simply retrieves data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Highly reliable structure, but rigid and limited when dealing with incomplete or evolving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F8270-BEF6-2566-5F21-CA2F3E0C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Graphic 4" descr="Door Closed outline">
            <a:extLst>
              <a:ext uri="{FF2B5EF4-FFF2-40B4-BE49-F238E27FC236}">
                <a16:creationId xmlns:a16="http://schemas.microsoft.com/office/drawing/2014/main" id="{BB7E6882-6AD0-89A1-74E0-BC6465FB3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0419" y="12784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8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083E-66F9-643E-FE4E-FDE83912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Base example: Superheroes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085E2-665C-7FDA-22EA-4E3C40CBD7C6}"/>
              </a:ext>
            </a:extLst>
          </p:cNvPr>
          <p:cNvSpPr txBox="1"/>
          <p:nvPr/>
        </p:nvSpPr>
        <p:spPr>
          <a:xfrm>
            <a:off x="258447" y="2160589"/>
            <a:ext cx="4137476" cy="356073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Database has knowledge of Hero names and their Identities</a:t>
            </a:r>
            <a:br>
              <a:rPr lang="en-US"/>
            </a:br>
            <a:br>
              <a:rPr lang="en-US"/>
            </a:b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However, despite their publishers being widely known, the database cannot answer which superhero belongs to which publisher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36237F-245D-13B9-4AB9-BE92796A8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5278" y="632145"/>
            <a:ext cx="4580260" cy="50891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1BBEA-B0C7-1A88-3EAD-6C32E56F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65A5C87-DF58-40C8-B092-1DE63DB4547E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0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AA1BF-6CAC-26E2-C075-A16BC725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algn="ctr"/>
            <a:r>
              <a:rPr lang="en-US"/>
              <a:t>Beyond database question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280A9-E2EF-7614-BEFA-FB38861B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0BB44FC-215C-FF17-CC76-4903D64E1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84335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Graphic 14" descr="Research with solid fill">
            <a:extLst>
              <a:ext uri="{FF2B5EF4-FFF2-40B4-BE49-F238E27FC236}">
                <a16:creationId xmlns:a16="http://schemas.microsoft.com/office/drawing/2014/main" id="{8619E7A4-4E00-EB20-C6C2-7128CBFFA7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8400" y="370840"/>
            <a:ext cx="914400" cy="914400"/>
          </a:xfrm>
          <a:prstGeom prst="rect">
            <a:avLst/>
          </a:prstGeom>
        </p:spPr>
      </p:pic>
      <p:pic>
        <p:nvPicPr>
          <p:cNvPr id="16" name="Graphic 15" descr="Database with solid fill">
            <a:extLst>
              <a:ext uri="{FF2B5EF4-FFF2-40B4-BE49-F238E27FC236}">
                <a16:creationId xmlns:a16="http://schemas.microsoft.com/office/drawing/2014/main" id="{203973AF-4509-D4B2-03EE-3D4D926D3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39275" y="3685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8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07E26-63E8-B48D-2D8E-44BD346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How LLMs Enhance Database Queries</a:t>
            </a:r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B7E61-0CBD-17FA-4BD8-1D0388CD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54BD911-D7DF-5C5E-FEA1-42698CF35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14438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76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39D0-B6A3-BED1-E3B4-5D48B38E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F9232-BF5E-3EB3-D91F-C2B420527C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Database schema: superhero(</a:t>
            </a:r>
            <a:r>
              <a:rPr lang="en-US" err="1"/>
              <a:t>hero_name</a:t>
            </a:r>
            <a:r>
              <a:rPr lang="en-US"/>
              <a:t>, </a:t>
            </a:r>
            <a:r>
              <a:rPr lang="en-US" err="1"/>
              <a:t>full_name</a:t>
            </a:r>
            <a:r>
              <a:rPr lang="en-US"/>
              <a:t>)</a:t>
            </a:r>
          </a:p>
          <a:p>
            <a:r>
              <a:rPr lang="en-US"/>
              <a:t>User wants all Marvel superheroes.</a:t>
            </a:r>
          </a:p>
          <a:p>
            <a:r>
              <a:rPr lang="en-US"/>
              <a:t>SQL Query: SELECT </a:t>
            </a:r>
            <a:r>
              <a:rPr lang="en-US" err="1"/>
              <a:t>hero_name</a:t>
            </a:r>
            <a:r>
              <a:rPr lang="en-US"/>
              <a:t>, </a:t>
            </a:r>
            <a:r>
              <a:rPr lang="en-US" err="1"/>
              <a:t>full_name</a:t>
            </a:r>
            <a:r>
              <a:rPr lang="en-US"/>
              <a:t> FROM LLM JOIN superhero ON </a:t>
            </a:r>
            <a:r>
              <a:rPr lang="en-US" err="1"/>
              <a:t>LLM.hero_name</a:t>
            </a:r>
            <a:r>
              <a:rPr lang="en-US"/>
              <a:t> = </a:t>
            </a:r>
            <a:r>
              <a:rPr lang="en-US" err="1"/>
              <a:t>superhero.hero_name</a:t>
            </a:r>
            <a:r>
              <a:rPr lang="en-US"/>
              <a:t> WHERE </a:t>
            </a:r>
            <a:r>
              <a:rPr lang="en-US" err="1"/>
              <a:t>LLM.publisher</a:t>
            </a:r>
            <a:r>
              <a:rPr lang="en-US"/>
              <a:t> = “Marvel”</a:t>
            </a:r>
            <a:endParaRPr lang="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C947B1-D253-55DB-8068-6C2CB66A7E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4046" y="1826549"/>
            <a:ext cx="5904523" cy="31478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5E2D4-4D0B-8785-BFE8-1DC581C1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814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37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Facet</vt:lpstr>
      <vt:lpstr>Hybrid Querying Over Relational Databases and Large Language Models</vt:lpstr>
      <vt:lpstr>Table of contents</vt:lpstr>
      <vt:lpstr>Introduction:  Traditional SQL Databases</vt:lpstr>
      <vt:lpstr>Design limitation?</vt:lpstr>
      <vt:lpstr>Closed-Domain Assumption</vt:lpstr>
      <vt:lpstr>Base example: Superheroes</vt:lpstr>
      <vt:lpstr>Beyond database question</vt:lpstr>
      <vt:lpstr>How LLMs Enhance Database Queries</vt:lpstr>
      <vt:lpstr>Example</vt:lpstr>
      <vt:lpstr>Proposals</vt:lpstr>
      <vt:lpstr>Background and Problem Statement</vt:lpstr>
      <vt:lpstr>Large Language Models (LLMs)</vt:lpstr>
      <vt:lpstr>Related Work</vt:lpstr>
      <vt:lpstr>SWAN Construction</vt:lpstr>
      <vt:lpstr>What is Swan?</vt:lpstr>
      <vt:lpstr>Why not Bird Benchmark?</vt:lpstr>
      <vt:lpstr>Bird vs Swan</vt:lpstr>
      <vt:lpstr>Schema curation for evaluation</vt:lpstr>
      <vt:lpstr>Main challenge: Open ended or Structural retrieval</vt:lpstr>
      <vt:lpstr>Free Form Response and Value Selection</vt:lpstr>
      <vt:lpstr>Keys for Tables from LLMs</vt:lpstr>
      <vt:lpstr>Beyond Database Questions</vt:lpstr>
      <vt:lpstr>4. Answering Beyond-database questions</vt:lpstr>
      <vt:lpstr>HQDL  Hybrid Query Database &amp; LLM</vt:lpstr>
      <vt:lpstr>PowerPoint Presentation</vt:lpstr>
      <vt:lpstr>PowerPoint Presentation</vt:lpstr>
      <vt:lpstr>Hybrid Queries UDFs</vt:lpstr>
      <vt:lpstr>Hybrid Queries UDFs</vt:lpstr>
      <vt:lpstr>Optimizations Opportunities</vt:lpstr>
      <vt:lpstr>Evaluation Metrics</vt:lpstr>
      <vt:lpstr>Experiment Configurations</vt:lpstr>
      <vt:lpstr>HQDL Results</vt:lpstr>
      <vt:lpstr>Points worth mentioning</vt:lpstr>
      <vt:lpstr>Hybrid Queries UDFs Results</vt:lpstr>
      <vt:lpstr>Evaluation Cost</vt:lpstr>
      <vt:lpstr>Conclusion and Future Work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38</cp:revision>
  <dcterms:created xsi:type="dcterms:W3CDTF">2025-02-28T17:21:02Z</dcterms:created>
  <dcterms:modified xsi:type="dcterms:W3CDTF">2025-03-06T11:44:16Z</dcterms:modified>
</cp:coreProperties>
</file>