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70" r:id="rId4"/>
    <p:sldId id="286" r:id="rId5"/>
    <p:sldId id="287" r:id="rId6"/>
    <p:sldId id="288" r:id="rId7"/>
    <p:sldId id="289" r:id="rId8"/>
    <p:sldId id="290" r:id="rId9"/>
    <p:sldId id="291" r:id="rId10"/>
    <p:sldId id="259" r:id="rId11"/>
    <p:sldId id="260" r:id="rId12"/>
    <p:sldId id="266" r:id="rId13"/>
    <p:sldId id="261" r:id="rId14"/>
    <p:sldId id="262" r:id="rId15"/>
    <p:sldId id="263" r:id="rId16"/>
    <p:sldId id="264" r:id="rId17"/>
    <p:sldId id="265" r:id="rId18"/>
    <p:sldId id="267" r:id="rId19"/>
    <p:sldId id="268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92" r:id="rId3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3" autoAdjust="0"/>
    <p:restoredTop sz="94679"/>
  </p:normalViewPr>
  <p:slideViewPr>
    <p:cSldViewPr snapToGrid="0">
      <p:cViewPr varScale="1">
        <p:scale>
          <a:sx n="55" d="100"/>
          <a:sy n="55" d="100"/>
        </p:scale>
        <p:origin x="208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30.sv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3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_rels/data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30.sv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3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_rels/drawing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DF9A0C-9DF4-4AD8-9583-BDDEE8A05B32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9F686DB-A74E-4105-B72A-225382CB0C6E}">
      <dgm:prSet/>
      <dgm:spPr/>
      <dgm:t>
        <a:bodyPr/>
        <a:lstStyle/>
        <a:p>
          <a:r>
            <a:rPr lang="es-ES" b="1" i="0"/>
            <a:t>CPU evolution</a:t>
          </a:r>
          <a:r>
            <a:rPr lang="es-ES" b="0" i="0"/>
            <a:t> has focused more on </a:t>
          </a:r>
          <a:r>
            <a:rPr lang="es-ES" b="1" i="0"/>
            <a:t>core count and memory bandwidth</a:t>
          </a:r>
          <a:r>
            <a:rPr lang="es-ES" b="0" i="0"/>
            <a:t> than raw clock speed.</a:t>
          </a:r>
          <a:endParaRPr lang="en-US"/>
        </a:p>
      </dgm:t>
    </dgm:pt>
    <dgm:pt modelId="{EF2FED59-A308-40FC-ACAF-27CC6A4CC214}" type="parTrans" cxnId="{3A35AD14-DD6C-40E4-A18F-634297993020}">
      <dgm:prSet/>
      <dgm:spPr/>
      <dgm:t>
        <a:bodyPr/>
        <a:lstStyle/>
        <a:p>
          <a:endParaRPr lang="en-US"/>
        </a:p>
      </dgm:t>
    </dgm:pt>
    <dgm:pt modelId="{7C289DAE-F8FF-4918-9E77-DCF4B1DF9DA0}" type="sibTrans" cxnId="{3A35AD14-DD6C-40E4-A18F-634297993020}">
      <dgm:prSet/>
      <dgm:spPr/>
      <dgm:t>
        <a:bodyPr/>
        <a:lstStyle/>
        <a:p>
          <a:endParaRPr lang="en-US"/>
        </a:p>
      </dgm:t>
    </dgm:pt>
    <dgm:pt modelId="{39632602-6266-4155-969D-AE7C784EE524}">
      <dgm:prSet/>
      <dgm:spPr/>
      <dgm:t>
        <a:bodyPr/>
        <a:lstStyle/>
        <a:p>
          <a:r>
            <a:rPr lang="es-ES" b="1" i="0"/>
            <a:t>Clock speeds have remained stagnant</a:t>
          </a:r>
          <a:r>
            <a:rPr lang="es-ES" b="0" i="0"/>
            <a:t> (~2.0–2.5 GHz) due to thermal and power limitations.</a:t>
          </a:r>
          <a:endParaRPr lang="en-US"/>
        </a:p>
      </dgm:t>
    </dgm:pt>
    <dgm:pt modelId="{6560025A-0D8C-4A94-8294-1048620595C1}" type="parTrans" cxnId="{EA0674B4-8DEF-4633-8990-321F55044845}">
      <dgm:prSet/>
      <dgm:spPr/>
      <dgm:t>
        <a:bodyPr/>
        <a:lstStyle/>
        <a:p>
          <a:endParaRPr lang="en-US"/>
        </a:p>
      </dgm:t>
    </dgm:pt>
    <dgm:pt modelId="{B1D79524-FEDA-4B89-9182-22C9102B5738}" type="sibTrans" cxnId="{EA0674B4-8DEF-4633-8990-321F55044845}">
      <dgm:prSet/>
      <dgm:spPr/>
      <dgm:t>
        <a:bodyPr/>
        <a:lstStyle/>
        <a:p>
          <a:endParaRPr lang="en-US"/>
        </a:p>
      </dgm:t>
    </dgm:pt>
    <dgm:pt modelId="{6745BDB7-971D-4937-A0D8-2E6461595FE3}">
      <dgm:prSet/>
      <dgm:spPr/>
      <dgm:t>
        <a:bodyPr/>
        <a:lstStyle/>
        <a:p>
          <a:r>
            <a:rPr lang="es-ES" b="1" i="0"/>
            <a:t>Higher core counts enable better parallel execution</a:t>
          </a:r>
          <a:r>
            <a:rPr lang="es-ES" b="0" i="0"/>
            <a:t> for modern workloads.</a:t>
          </a:r>
          <a:endParaRPr lang="en-US"/>
        </a:p>
      </dgm:t>
    </dgm:pt>
    <dgm:pt modelId="{F32D506F-8614-4907-8E18-389693F638AF}" type="parTrans" cxnId="{8B040988-3C97-4D59-B141-1A8833480796}">
      <dgm:prSet/>
      <dgm:spPr/>
      <dgm:t>
        <a:bodyPr/>
        <a:lstStyle/>
        <a:p>
          <a:endParaRPr lang="en-US"/>
        </a:p>
      </dgm:t>
    </dgm:pt>
    <dgm:pt modelId="{E9C23F48-B714-4C63-BC3A-BB6F390C0365}" type="sibTrans" cxnId="{8B040988-3C97-4D59-B141-1A8833480796}">
      <dgm:prSet/>
      <dgm:spPr/>
      <dgm:t>
        <a:bodyPr/>
        <a:lstStyle/>
        <a:p>
          <a:endParaRPr lang="en-US"/>
        </a:p>
      </dgm:t>
    </dgm:pt>
    <dgm:pt modelId="{BFF4493F-56C8-450C-A13B-DD2E38B80A48}">
      <dgm:prSet/>
      <dgm:spPr/>
      <dgm:t>
        <a:bodyPr/>
        <a:lstStyle/>
        <a:p>
          <a:r>
            <a:rPr lang="es-ES" b="1" i="0"/>
            <a:t>PCIe bandwidth has increased</a:t>
          </a:r>
          <a:r>
            <a:rPr lang="es-ES" b="0" i="0"/>
            <a:t>, allowing faster SSD and GPU communication.</a:t>
          </a:r>
          <a:endParaRPr lang="en-US"/>
        </a:p>
      </dgm:t>
    </dgm:pt>
    <dgm:pt modelId="{D77A0C0C-6CF6-4F95-B329-59D7D8BB02F4}" type="parTrans" cxnId="{E80308F6-8168-4911-A4EC-F652B2BD872C}">
      <dgm:prSet/>
      <dgm:spPr/>
      <dgm:t>
        <a:bodyPr/>
        <a:lstStyle/>
        <a:p>
          <a:endParaRPr lang="en-US"/>
        </a:p>
      </dgm:t>
    </dgm:pt>
    <dgm:pt modelId="{0D5F3B28-C1EF-43C5-A06D-E9BAF1D7ADFD}" type="sibTrans" cxnId="{E80308F6-8168-4911-A4EC-F652B2BD872C}">
      <dgm:prSet/>
      <dgm:spPr/>
      <dgm:t>
        <a:bodyPr/>
        <a:lstStyle/>
        <a:p>
          <a:endParaRPr lang="en-US"/>
        </a:p>
      </dgm:t>
    </dgm:pt>
    <dgm:pt modelId="{44B3D1FE-D4EE-9E44-A59D-A1D1D4B8FCF8}" type="pres">
      <dgm:prSet presAssocID="{EDDF9A0C-9DF4-4AD8-9583-BDDEE8A05B32}" presName="Name0" presStyleCnt="0">
        <dgm:presLayoutVars>
          <dgm:dir/>
          <dgm:animLvl val="lvl"/>
          <dgm:resizeHandles val="exact"/>
        </dgm:presLayoutVars>
      </dgm:prSet>
      <dgm:spPr/>
    </dgm:pt>
    <dgm:pt modelId="{3CE354A4-473A-9942-AAF3-C4CA75BF1581}" type="pres">
      <dgm:prSet presAssocID="{BFF4493F-56C8-450C-A13B-DD2E38B80A48}" presName="boxAndChildren" presStyleCnt="0"/>
      <dgm:spPr/>
    </dgm:pt>
    <dgm:pt modelId="{AEA00829-F1D3-754B-9703-3E338DA93DC9}" type="pres">
      <dgm:prSet presAssocID="{BFF4493F-56C8-450C-A13B-DD2E38B80A48}" presName="parentTextBox" presStyleLbl="node1" presStyleIdx="0" presStyleCnt="4"/>
      <dgm:spPr/>
    </dgm:pt>
    <dgm:pt modelId="{5BEAE39C-19E7-A340-A02D-4339781B0B17}" type="pres">
      <dgm:prSet presAssocID="{E9C23F48-B714-4C63-BC3A-BB6F390C0365}" presName="sp" presStyleCnt="0"/>
      <dgm:spPr/>
    </dgm:pt>
    <dgm:pt modelId="{29722365-CD3B-194E-93BF-E3FEBE42CA4D}" type="pres">
      <dgm:prSet presAssocID="{6745BDB7-971D-4937-A0D8-2E6461595FE3}" presName="arrowAndChildren" presStyleCnt="0"/>
      <dgm:spPr/>
    </dgm:pt>
    <dgm:pt modelId="{474A7C89-B4C8-4F4D-81FF-9E6FDFD77BE4}" type="pres">
      <dgm:prSet presAssocID="{6745BDB7-971D-4937-A0D8-2E6461595FE3}" presName="parentTextArrow" presStyleLbl="node1" presStyleIdx="1" presStyleCnt="4"/>
      <dgm:spPr/>
    </dgm:pt>
    <dgm:pt modelId="{F80EF950-EC37-CB42-9F25-8DE22E50ACA1}" type="pres">
      <dgm:prSet presAssocID="{B1D79524-FEDA-4B89-9182-22C9102B5738}" presName="sp" presStyleCnt="0"/>
      <dgm:spPr/>
    </dgm:pt>
    <dgm:pt modelId="{0804F025-E28D-5C4C-B7BA-351787780028}" type="pres">
      <dgm:prSet presAssocID="{39632602-6266-4155-969D-AE7C784EE524}" presName="arrowAndChildren" presStyleCnt="0"/>
      <dgm:spPr/>
    </dgm:pt>
    <dgm:pt modelId="{DE3B5D33-9C97-8945-9B01-E3A1DFEFDA07}" type="pres">
      <dgm:prSet presAssocID="{39632602-6266-4155-969D-AE7C784EE524}" presName="parentTextArrow" presStyleLbl="node1" presStyleIdx="2" presStyleCnt="4"/>
      <dgm:spPr/>
    </dgm:pt>
    <dgm:pt modelId="{50CDB4C3-CFAE-B84B-AF6A-A2C9196F2773}" type="pres">
      <dgm:prSet presAssocID="{7C289DAE-F8FF-4918-9E77-DCF4B1DF9DA0}" presName="sp" presStyleCnt="0"/>
      <dgm:spPr/>
    </dgm:pt>
    <dgm:pt modelId="{760E212C-05C4-074D-B0A9-B929FF39AF25}" type="pres">
      <dgm:prSet presAssocID="{79F686DB-A74E-4105-B72A-225382CB0C6E}" presName="arrowAndChildren" presStyleCnt="0"/>
      <dgm:spPr/>
    </dgm:pt>
    <dgm:pt modelId="{B415CB9C-4618-3849-A627-24BD54F66DCF}" type="pres">
      <dgm:prSet presAssocID="{79F686DB-A74E-4105-B72A-225382CB0C6E}" presName="parentTextArrow" presStyleLbl="node1" presStyleIdx="3" presStyleCnt="4"/>
      <dgm:spPr/>
    </dgm:pt>
  </dgm:ptLst>
  <dgm:cxnLst>
    <dgm:cxn modelId="{3A35AD14-DD6C-40E4-A18F-634297993020}" srcId="{EDDF9A0C-9DF4-4AD8-9583-BDDEE8A05B32}" destId="{79F686DB-A74E-4105-B72A-225382CB0C6E}" srcOrd="0" destOrd="0" parTransId="{EF2FED59-A308-40FC-ACAF-27CC6A4CC214}" sibTransId="{7C289DAE-F8FF-4918-9E77-DCF4B1DF9DA0}"/>
    <dgm:cxn modelId="{5F2B3C36-FB18-EA4B-9BBE-B3A1C098FDA8}" type="presOf" srcId="{EDDF9A0C-9DF4-4AD8-9583-BDDEE8A05B32}" destId="{44B3D1FE-D4EE-9E44-A59D-A1D1D4B8FCF8}" srcOrd="0" destOrd="0" presId="urn:microsoft.com/office/officeart/2005/8/layout/process4"/>
    <dgm:cxn modelId="{9EAE713F-137B-854C-B70A-36BA71D3FFF4}" type="presOf" srcId="{39632602-6266-4155-969D-AE7C784EE524}" destId="{DE3B5D33-9C97-8945-9B01-E3A1DFEFDA07}" srcOrd="0" destOrd="0" presId="urn:microsoft.com/office/officeart/2005/8/layout/process4"/>
    <dgm:cxn modelId="{0B987A51-2E37-F34C-A4E2-27A16F42CDEF}" type="presOf" srcId="{79F686DB-A74E-4105-B72A-225382CB0C6E}" destId="{B415CB9C-4618-3849-A627-24BD54F66DCF}" srcOrd="0" destOrd="0" presId="urn:microsoft.com/office/officeart/2005/8/layout/process4"/>
    <dgm:cxn modelId="{8B040988-3C97-4D59-B141-1A8833480796}" srcId="{EDDF9A0C-9DF4-4AD8-9583-BDDEE8A05B32}" destId="{6745BDB7-971D-4937-A0D8-2E6461595FE3}" srcOrd="2" destOrd="0" parTransId="{F32D506F-8614-4907-8E18-389693F638AF}" sibTransId="{E9C23F48-B714-4C63-BC3A-BB6F390C0365}"/>
    <dgm:cxn modelId="{57914198-A0F3-964D-9F61-537E37F8D1C8}" type="presOf" srcId="{BFF4493F-56C8-450C-A13B-DD2E38B80A48}" destId="{AEA00829-F1D3-754B-9703-3E338DA93DC9}" srcOrd="0" destOrd="0" presId="urn:microsoft.com/office/officeart/2005/8/layout/process4"/>
    <dgm:cxn modelId="{EA0674B4-8DEF-4633-8990-321F55044845}" srcId="{EDDF9A0C-9DF4-4AD8-9583-BDDEE8A05B32}" destId="{39632602-6266-4155-969D-AE7C784EE524}" srcOrd="1" destOrd="0" parTransId="{6560025A-0D8C-4A94-8294-1048620595C1}" sibTransId="{B1D79524-FEDA-4B89-9182-22C9102B5738}"/>
    <dgm:cxn modelId="{D354EAE2-C0DF-2E4B-B680-8B412AF47128}" type="presOf" srcId="{6745BDB7-971D-4937-A0D8-2E6461595FE3}" destId="{474A7C89-B4C8-4F4D-81FF-9E6FDFD77BE4}" srcOrd="0" destOrd="0" presId="urn:microsoft.com/office/officeart/2005/8/layout/process4"/>
    <dgm:cxn modelId="{E80308F6-8168-4911-A4EC-F652B2BD872C}" srcId="{EDDF9A0C-9DF4-4AD8-9583-BDDEE8A05B32}" destId="{BFF4493F-56C8-450C-A13B-DD2E38B80A48}" srcOrd="3" destOrd="0" parTransId="{D77A0C0C-6CF6-4F95-B329-59D7D8BB02F4}" sibTransId="{0D5F3B28-C1EF-43C5-A06D-E9BAF1D7ADFD}"/>
    <dgm:cxn modelId="{00569B36-0F8C-0F42-B994-748FA978AA90}" type="presParOf" srcId="{44B3D1FE-D4EE-9E44-A59D-A1D1D4B8FCF8}" destId="{3CE354A4-473A-9942-AAF3-C4CA75BF1581}" srcOrd="0" destOrd="0" presId="urn:microsoft.com/office/officeart/2005/8/layout/process4"/>
    <dgm:cxn modelId="{47DA0EE3-B173-0E4A-B28D-0E62CB2E358E}" type="presParOf" srcId="{3CE354A4-473A-9942-AAF3-C4CA75BF1581}" destId="{AEA00829-F1D3-754B-9703-3E338DA93DC9}" srcOrd="0" destOrd="0" presId="urn:microsoft.com/office/officeart/2005/8/layout/process4"/>
    <dgm:cxn modelId="{40506978-6B99-0143-AAE2-DCDB980484A5}" type="presParOf" srcId="{44B3D1FE-D4EE-9E44-A59D-A1D1D4B8FCF8}" destId="{5BEAE39C-19E7-A340-A02D-4339781B0B17}" srcOrd="1" destOrd="0" presId="urn:microsoft.com/office/officeart/2005/8/layout/process4"/>
    <dgm:cxn modelId="{94B9A6B6-5B87-CA49-A37E-E39AC92EBE77}" type="presParOf" srcId="{44B3D1FE-D4EE-9E44-A59D-A1D1D4B8FCF8}" destId="{29722365-CD3B-194E-93BF-E3FEBE42CA4D}" srcOrd="2" destOrd="0" presId="urn:microsoft.com/office/officeart/2005/8/layout/process4"/>
    <dgm:cxn modelId="{3F80861E-0C98-FF40-92F0-920616870B35}" type="presParOf" srcId="{29722365-CD3B-194E-93BF-E3FEBE42CA4D}" destId="{474A7C89-B4C8-4F4D-81FF-9E6FDFD77BE4}" srcOrd="0" destOrd="0" presId="urn:microsoft.com/office/officeart/2005/8/layout/process4"/>
    <dgm:cxn modelId="{B89BEE91-2991-9243-A790-58FBAD82B173}" type="presParOf" srcId="{44B3D1FE-D4EE-9E44-A59D-A1D1D4B8FCF8}" destId="{F80EF950-EC37-CB42-9F25-8DE22E50ACA1}" srcOrd="3" destOrd="0" presId="urn:microsoft.com/office/officeart/2005/8/layout/process4"/>
    <dgm:cxn modelId="{B5DFD418-A85F-5148-86DF-55FA275A3821}" type="presParOf" srcId="{44B3D1FE-D4EE-9E44-A59D-A1D1D4B8FCF8}" destId="{0804F025-E28D-5C4C-B7BA-351787780028}" srcOrd="4" destOrd="0" presId="urn:microsoft.com/office/officeart/2005/8/layout/process4"/>
    <dgm:cxn modelId="{6E59793B-88C6-3D44-B8A7-A1F8E2F8C65D}" type="presParOf" srcId="{0804F025-E28D-5C4C-B7BA-351787780028}" destId="{DE3B5D33-9C97-8945-9B01-E3A1DFEFDA07}" srcOrd="0" destOrd="0" presId="urn:microsoft.com/office/officeart/2005/8/layout/process4"/>
    <dgm:cxn modelId="{4DD1D348-B9B1-FA4F-8B8B-8647AF59270E}" type="presParOf" srcId="{44B3D1FE-D4EE-9E44-A59D-A1D1D4B8FCF8}" destId="{50CDB4C3-CFAE-B84B-AF6A-A2C9196F2773}" srcOrd="5" destOrd="0" presId="urn:microsoft.com/office/officeart/2005/8/layout/process4"/>
    <dgm:cxn modelId="{4A07B864-6C45-7040-B913-A56D1745D222}" type="presParOf" srcId="{44B3D1FE-D4EE-9E44-A59D-A1D1D4B8FCF8}" destId="{760E212C-05C4-074D-B0A9-B929FF39AF25}" srcOrd="6" destOrd="0" presId="urn:microsoft.com/office/officeart/2005/8/layout/process4"/>
    <dgm:cxn modelId="{6DCB47AD-31D7-E240-9EB1-B8773EAC8FCB}" type="presParOf" srcId="{760E212C-05C4-074D-B0A9-B929FF39AF25}" destId="{B415CB9C-4618-3849-A627-24BD54F66DC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FC3659D-2855-4498-8685-E25BA71FAEF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696158A-5F9E-41CD-9A8C-359F5E550470}">
      <dgm:prSet/>
      <dgm:spPr/>
      <dgm:t>
        <a:bodyPr/>
        <a:lstStyle/>
        <a:p>
          <a:r>
            <a:rPr lang="es-ES" b="1" dirty="0" err="1"/>
            <a:t>Problems</a:t>
          </a:r>
          <a:r>
            <a:rPr lang="es-ES" b="1" dirty="0"/>
            <a:t>:</a:t>
          </a:r>
        </a:p>
      </dgm:t>
    </dgm:pt>
    <dgm:pt modelId="{8418F887-0A05-4E8C-952F-11A84F66A1E7}" type="parTrans" cxnId="{3D5A3D51-468E-48FA-8CE9-6AA4817AFEEC}">
      <dgm:prSet/>
      <dgm:spPr/>
      <dgm:t>
        <a:bodyPr/>
        <a:lstStyle/>
        <a:p>
          <a:endParaRPr lang="en-US"/>
        </a:p>
      </dgm:t>
    </dgm:pt>
    <dgm:pt modelId="{55F1CD84-845E-4E58-ACB0-05B39F8982EC}" type="sibTrans" cxnId="{3D5A3D51-468E-48FA-8CE9-6AA4817AFEEC}">
      <dgm:prSet/>
      <dgm:spPr/>
      <dgm:t>
        <a:bodyPr/>
        <a:lstStyle/>
        <a:p>
          <a:endParaRPr lang="en-US"/>
        </a:p>
      </dgm:t>
    </dgm:pt>
    <dgm:pt modelId="{67CF5D24-71CC-4492-AFB8-141428590D36}">
      <dgm:prSet/>
      <dgm:spPr/>
      <dgm:t>
        <a:bodyPr/>
        <a:lstStyle/>
        <a:p>
          <a:r>
            <a:rPr lang="es-ES" b="1"/>
            <a:t>SSDs wear out due to excessive writes.</a:t>
          </a:r>
          <a:endParaRPr lang="en-US"/>
        </a:p>
      </dgm:t>
    </dgm:pt>
    <dgm:pt modelId="{F0303C71-03D3-4F54-A011-7DC1BAA56FB9}" type="parTrans" cxnId="{21BBDFC9-7FD1-45AF-9C29-728EBF172203}">
      <dgm:prSet/>
      <dgm:spPr/>
      <dgm:t>
        <a:bodyPr/>
        <a:lstStyle/>
        <a:p>
          <a:endParaRPr lang="en-US"/>
        </a:p>
      </dgm:t>
    </dgm:pt>
    <dgm:pt modelId="{F6CC6092-76C6-42AF-A637-B656D52A38BA}" type="sibTrans" cxnId="{21BBDFC9-7FD1-45AF-9C29-728EBF172203}">
      <dgm:prSet/>
      <dgm:spPr/>
      <dgm:t>
        <a:bodyPr/>
        <a:lstStyle/>
        <a:p>
          <a:endParaRPr lang="en-US"/>
        </a:p>
      </dgm:t>
    </dgm:pt>
    <dgm:pt modelId="{E3FC95E4-623F-4582-BB2A-114043AD6C78}">
      <dgm:prSet/>
      <dgm:spPr/>
      <dgm:t>
        <a:bodyPr/>
        <a:lstStyle/>
        <a:p>
          <a:r>
            <a:rPr lang="es-ES" b="1"/>
            <a:t>DRAM cells degrade over time, reducing performance.</a:t>
          </a:r>
          <a:endParaRPr lang="en-US"/>
        </a:p>
      </dgm:t>
    </dgm:pt>
    <dgm:pt modelId="{3DB5F1B3-9673-40A6-83D2-73FB69B2D4D0}" type="parTrans" cxnId="{2C78B5F6-0D24-4A93-A112-EF1A3FB5AE31}">
      <dgm:prSet/>
      <dgm:spPr/>
      <dgm:t>
        <a:bodyPr/>
        <a:lstStyle/>
        <a:p>
          <a:endParaRPr lang="en-US"/>
        </a:p>
      </dgm:t>
    </dgm:pt>
    <dgm:pt modelId="{6CED95D1-4A94-43EF-BD74-772464E059BE}" type="sibTrans" cxnId="{2C78B5F6-0D24-4A93-A112-EF1A3FB5AE31}">
      <dgm:prSet/>
      <dgm:spPr/>
      <dgm:t>
        <a:bodyPr/>
        <a:lstStyle/>
        <a:p>
          <a:endParaRPr lang="en-US"/>
        </a:p>
      </dgm:t>
    </dgm:pt>
    <dgm:pt modelId="{F8134F97-5AF6-41A8-896B-82E1AD814D4B}">
      <dgm:prSet/>
      <dgm:spPr/>
      <dgm:t>
        <a:bodyPr/>
        <a:lstStyle/>
        <a:p>
          <a:r>
            <a:rPr lang="es-ES" b="1"/>
            <a:t>Solutions:</a:t>
          </a:r>
          <a:endParaRPr lang="en-US"/>
        </a:p>
      </dgm:t>
    </dgm:pt>
    <dgm:pt modelId="{11C0CCED-ACF9-470A-A83E-6B7F77FC1AF1}" type="parTrans" cxnId="{29B90C78-8752-4BD3-868F-A2ED0B7110D3}">
      <dgm:prSet/>
      <dgm:spPr/>
      <dgm:t>
        <a:bodyPr/>
        <a:lstStyle/>
        <a:p>
          <a:endParaRPr lang="en-US"/>
        </a:p>
      </dgm:t>
    </dgm:pt>
    <dgm:pt modelId="{CEE48C65-ECC3-4D78-B2DF-66184964BFCB}" type="sibTrans" cxnId="{29B90C78-8752-4BD3-868F-A2ED0B7110D3}">
      <dgm:prSet/>
      <dgm:spPr/>
      <dgm:t>
        <a:bodyPr/>
        <a:lstStyle/>
        <a:p>
          <a:endParaRPr lang="en-US"/>
        </a:p>
      </dgm:t>
    </dgm:pt>
    <dgm:pt modelId="{54AC1F1B-1339-429A-B5E3-3BA44DC0D8C9}">
      <dgm:prSet/>
      <dgm:spPr/>
      <dgm:t>
        <a:bodyPr/>
        <a:lstStyle/>
        <a:p>
          <a:r>
            <a:rPr lang="es-ES" b="1"/>
            <a:t>Smart write buffer caches</a:t>
          </a:r>
          <a:r>
            <a:rPr lang="es-ES"/>
            <a:t> to reduce SSD wear.</a:t>
          </a:r>
          <a:endParaRPr lang="en-US"/>
        </a:p>
      </dgm:t>
    </dgm:pt>
    <dgm:pt modelId="{835B0F5A-9389-469A-8EF6-321FFEDF347D}" type="parTrans" cxnId="{292F0C36-CFBB-49B1-8B9C-34A9A4E2D013}">
      <dgm:prSet/>
      <dgm:spPr/>
      <dgm:t>
        <a:bodyPr/>
        <a:lstStyle/>
        <a:p>
          <a:endParaRPr lang="en-US"/>
        </a:p>
      </dgm:t>
    </dgm:pt>
    <dgm:pt modelId="{0E8A266F-92B1-4178-9617-70FF28534D3C}" type="sibTrans" cxnId="{292F0C36-CFBB-49B1-8B9C-34A9A4E2D013}">
      <dgm:prSet/>
      <dgm:spPr/>
      <dgm:t>
        <a:bodyPr/>
        <a:lstStyle/>
        <a:p>
          <a:endParaRPr lang="en-US"/>
        </a:p>
      </dgm:t>
    </dgm:pt>
    <dgm:pt modelId="{755DFC16-8972-4112-AD02-6090D367FECB}">
      <dgm:prSet/>
      <dgm:spPr/>
      <dgm:t>
        <a:bodyPr/>
        <a:lstStyle/>
        <a:p>
          <a:r>
            <a:rPr lang="es-ES" b="1"/>
            <a:t>New research on DRAM aging</a:t>
          </a:r>
          <a:r>
            <a:rPr lang="es-ES"/>
            <a:t> to improve memory management.</a:t>
          </a:r>
          <a:endParaRPr lang="en-US"/>
        </a:p>
      </dgm:t>
    </dgm:pt>
    <dgm:pt modelId="{19095678-DFDB-4EFE-AE74-4C5ABF90C402}" type="parTrans" cxnId="{380FFF7F-4BAB-4985-A318-075BD4408348}">
      <dgm:prSet/>
      <dgm:spPr/>
      <dgm:t>
        <a:bodyPr/>
        <a:lstStyle/>
        <a:p>
          <a:endParaRPr lang="en-US"/>
        </a:p>
      </dgm:t>
    </dgm:pt>
    <dgm:pt modelId="{D27A4005-84F9-4119-89BA-8EED4A92A803}" type="sibTrans" cxnId="{380FFF7F-4BAB-4985-A318-075BD4408348}">
      <dgm:prSet/>
      <dgm:spPr/>
      <dgm:t>
        <a:bodyPr/>
        <a:lstStyle/>
        <a:p>
          <a:endParaRPr lang="en-US"/>
        </a:p>
      </dgm:t>
    </dgm:pt>
    <dgm:pt modelId="{D798FA9B-2562-5F4C-A833-4623934096A6}" type="pres">
      <dgm:prSet presAssocID="{7FC3659D-2855-4498-8685-E25BA71FAEF4}" presName="diagram" presStyleCnt="0">
        <dgm:presLayoutVars>
          <dgm:dir/>
          <dgm:resizeHandles val="exact"/>
        </dgm:presLayoutVars>
      </dgm:prSet>
      <dgm:spPr/>
    </dgm:pt>
    <dgm:pt modelId="{28E3FC2F-42F2-2346-813E-2EFAA6D902B6}" type="pres">
      <dgm:prSet presAssocID="{4696158A-5F9E-41CD-9A8C-359F5E550470}" presName="node" presStyleLbl="node1" presStyleIdx="0" presStyleCnt="6">
        <dgm:presLayoutVars>
          <dgm:bulletEnabled val="1"/>
        </dgm:presLayoutVars>
      </dgm:prSet>
      <dgm:spPr/>
    </dgm:pt>
    <dgm:pt modelId="{6BCDDA1B-E11D-8E43-A39A-E1C00EBD82EE}" type="pres">
      <dgm:prSet presAssocID="{55F1CD84-845E-4E58-ACB0-05B39F8982EC}" presName="sibTrans" presStyleCnt="0"/>
      <dgm:spPr/>
    </dgm:pt>
    <dgm:pt modelId="{91202B98-88F3-9748-A51E-CFC20985A287}" type="pres">
      <dgm:prSet presAssocID="{67CF5D24-71CC-4492-AFB8-141428590D36}" presName="node" presStyleLbl="node1" presStyleIdx="1" presStyleCnt="6">
        <dgm:presLayoutVars>
          <dgm:bulletEnabled val="1"/>
        </dgm:presLayoutVars>
      </dgm:prSet>
      <dgm:spPr/>
    </dgm:pt>
    <dgm:pt modelId="{26BC4A52-7AA1-B54A-B970-A175F591F391}" type="pres">
      <dgm:prSet presAssocID="{F6CC6092-76C6-42AF-A637-B656D52A38BA}" presName="sibTrans" presStyleCnt="0"/>
      <dgm:spPr/>
    </dgm:pt>
    <dgm:pt modelId="{6CF5923C-06B9-1547-A05C-B76C146F3409}" type="pres">
      <dgm:prSet presAssocID="{E3FC95E4-623F-4582-BB2A-114043AD6C78}" presName="node" presStyleLbl="node1" presStyleIdx="2" presStyleCnt="6">
        <dgm:presLayoutVars>
          <dgm:bulletEnabled val="1"/>
        </dgm:presLayoutVars>
      </dgm:prSet>
      <dgm:spPr/>
    </dgm:pt>
    <dgm:pt modelId="{906F8404-2B4B-4544-9695-5F31A9719B12}" type="pres">
      <dgm:prSet presAssocID="{6CED95D1-4A94-43EF-BD74-772464E059BE}" presName="sibTrans" presStyleCnt="0"/>
      <dgm:spPr/>
    </dgm:pt>
    <dgm:pt modelId="{9D6C2F97-A481-6840-A011-00B52CE8B49C}" type="pres">
      <dgm:prSet presAssocID="{F8134F97-5AF6-41A8-896B-82E1AD814D4B}" presName="node" presStyleLbl="node1" presStyleIdx="3" presStyleCnt="6">
        <dgm:presLayoutVars>
          <dgm:bulletEnabled val="1"/>
        </dgm:presLayoutVars>
      </dgm:prSet>
      <dgm:spPr/>
    </dgm:pt>
    <dgm:pt modelId="{CBFE0818-6657-5D49-8D26-06AB4F743A86}" type="pres">
      <dgm:prSet presAssocID="{CEE48C65-ECC3-4D78-B2DF-66184964BFCB}" presName="sibTrans" presStyleCnt="0"/>
      <dgm:spPr/>
    </dgm:pt>
    <dgm:pt modelId="{F6327E7C-FFD0-9442-B41D-42B7BF33F341}" type="pres">
      <dgm:prSet presAssocID="{54AC1F1B-1339-429A-B5E3-3BA44DC0D8C9}" presName="node" presStyleLbl="node1" presStyleIdx="4" presStyleCnt="6">
        <dgm:presLayoutVars>
          <dgm:bulletEnabled val="1"/>
        </dgm:presLayoutVars>
      </dgm:prSet>
      <dgm:spPr/>
    </dgm:pt>
    <dgm:pt modelId="{3903E0C1-C66D-3947-BB1C-DDD6C6636704}" type="pres">
      <dgm:prSet presAssocID="{0E8A266F-92B1-4178-9617-70FF28534D3C}" presName="sibTrans" presStyleCnt="0"/>
      <dgm:spPr/>
    </dgm:pt>
    <dgm:pt modelId="{AD0D2590-9927-CC47-97E2-92A79573B788}" type="pres">
      <dgm:prSet presAssocID="{755DFC16-8972-4112-AD02-6090D367FECB}" presName="node" presStyleLbl="node1" presStyleIdx="5" presStyleCnt="6">
        <dgm:presLayoutVars>
          <dgm:bulletEnabled val="1"/>
        </dgm:presLayoutVars>
      </dgm:prSet>
      <dgm:spPr/>
    </dgm:pt>
  </dgm:ptLst>
  <dgm:cxnLst>
    <dgm:cxn modelId="{B9DCD626-3D1E-934B-9D2B-03E64D5C7A1D}" type="presOf" srcId="{7FC3659D-2855-4498-8685-E25BA71FAEF4}" destId="{D798FA9B-2562-5F4C-A833-4623934096A6}" srcOrd="0" destOrd="0" presId="urn:microsoft.com/office/officeart/2005/8/layout/default"/>
    <dgm:cxn modelId="{292F0C36-CFBB-49B1-8B9C-34A9A4E2D013}" srcId="{7FC3659D-2855-4498-8685-E25BA71FAEF4}" destId="{54AC1F1B-1339-429A-B5E3-3BA44DC0D8C9}" srcOrd="4" destOrd="0" parTransId="{835B0F5A-9389-469A-8EF6-321FFEDF347D}" sibTransId="{0E8A266F-92B1-4178-9617-70FF28534D3C}"/>
    <dgm:cxn modelId="{5F88113A-8429-0E48-8B3D-CF43B702CF82}" type="presOf" srcId="{4696158A-5F9E-41CD-9A8C-359F5E550470}" destId="{28E3FC2F-42F2-2346-813E-2EFAA6D902B6}" srcOrd="0" destOrd="0" presId="urn:microsoft.com/office/officeart/2005/8/layout/default"/>
    <dgm:cxn modelId="{3855773D-5354-3841-A199-9B3BC41BBD99}" type="presOf" srcId="{E3FC95E4-623F-4582-BB2A-114043AD6C78}" destId="{6CF5923C-06B9-1547-A05C-B76C146F3409}" srcOrd="0" destOrd="0" presId="urn:microsoft.com/office/officeart/2005/8/layout/default"/>
    <dgm:cxn modelId="{62A91A4A-D254-5A4F-AE7C-D0941287D6C3}" type="presOf" srcId="{755DFC16-8972-4112-AD02-6090D367FECB}" destId="{AD0D2590-9927-CC47-97E2-92A79573B788}" srcOrd="0" destOrd="0" presId="urn:microsoft.com/office/officeart/2005/8/layout/default"/>
    <dgm:cxn modelId="{3D5A3D51-468E-48FA-8CE9-6AA4817AFEEC}" srcId="{7FC3659D-2855-4498-8685-E25BA71FAEF4}" destId="{4696158A-5F9E-41CD-9A8C-359F5E550470}" srcOrd="0" destOrd="0" parTransId="{8418F887-0A05-4E8C-952F-11A84F66A1E7}" sibTransId="{55F1CD84-845E-4E58-ACB0-05B39F8982EC}"/>
    <dgm:cxn modelId="{15FE6257-75FD-864F-BE25-88838C1B8911}" type="presOf" srcId="{F8134F97-5AF6-41A8-896B-82E1AD814D4B}" destId="{9D6C2F97-A481-6840-A011-00B52CE8B49C}" srcOrd="0" destOrd="0" presId="urn:microsoft.com/office/officeart/2005/8/layout/default"/>
    <dgm:cxn modelId="{95CEB461-F9BA-8343-98AA-065C5161EEF3}" type="presOf" srcId="{54AC1F1B-1339-429A-B5E3-3BA44DC0D8C9}" destId="{F6327E7C-FFD0-9442-B41D-42B7BF33F341}" srcOrd="0" destOrd="0" presId="urn:microsoft.com/office/officeart/2005/8/layout/default"/>
    <dgm:cxn modelId="{29B90C78-8752-4BD3-868F-A2ED0B7110D3}" srcId="{7FC3659D-2855-4498-8685-E25BA71FAEF4}" destId="{F8134F97-5AF6-41A8-896B-82E1AD814D4B}" srcOrd="3" destOrd="0" parTransId="{11C0CCED-ACF9-470A-A83E-6B7F77FC1AF1}" sibTransId="{CEE48C65-ECC3-4D78-B2DF-66184964BFCB}"/>
    <dgm:cxn modelId="{380FFF7F-4BAB-4985-A318-075BD4408348}" srcId="{7FC3659D-2855-4498-8685-E25BA71FAEF4}" destId="{755DFC16-8972-4112-AD02-6090D367FECB}" srcOrd="5" destOrd="0" parTransId="{19095678-DFDB-4EFE-AE74-4C5ABF90C402}" sibTransId="{D27A4005-84F9-4119-89BA-8EED4A92A803}"/>
    <dgm:cxn modelId="{21BBDFC9-7FD1-45AF-9C29-728EBF172203}" srcId="{7FC3659D-2855-4498-8685-E25BA71FAEF4}" destId="{67CF5D24-71CC-4492-AFB8-141428590D36}" srcOrd="1" destOrd="0" parTransId="{F0303C71-03D3-4F54-A011-7DC1BAA56FB9}" sibTransId="{F6CC6092-76C6-42AF-A637-B656D52A38BA}"/>
    <dgm:cxn modelId="{57F958DD-D756-DF43-9124-520F0A93AFFB}" type="presOf" srcId="{67CF5D24-71CC-4492-AFB8-141428590D36}" destId="{91202B98-88F3-9748-A51E-CFC20985A287}" srcOrd="0" destOrd="0" presId="urn:microsoft.com/office/officeart/2005/8/layout/default"/>
    <dgm:cxn modelId="{2C78B5F6-0D24-4A93-A112-EF1A3FB5AE31}" srcId="{7FC3659D-2855-4498-8685-E25BA71FAEF4}" destId="{E3FC95E4-623F-4582-BB2A-114043AD6C78}" srcOrd="2" destOrd="0" parTransId="{3DB5F1B3-9673-40A6-83D2-73FB69B2D4D0}" sibTransId="{6CED95D1-4A94-43EF-BD74-772464E059BE}"/>
    <dgm:cxn modelId="{2BB32B14-B63E-A648-92A5-242B94F10639}" type="presParOf" srcId="{D798FA9B-2562-5F4C-A833-4623934096A6}" destId="{28E3FC2F-42F2-2346-813E-2EFAA6D902B6}" srcOrd="0" destOrd="0" presId="urn:microsoft.com/office/officeart/2005/8/layout/default"/>
    <dgm:cxn modelId="{AA62BCD9-E89B-4449-BA34-6480D06DC7DE}" type="presParOf" srcId="{D798FA9B-2562-5F4C-A833-4623934096A6}" destId="{6BCDDA1B-E11D-8E43-A39A-E1C00EBD82EE}" srcOrd="1" destOrd="0" presId="urn:microsoft.com/office/officeart/2005/8/layout/default"/>
    <dgm:cxn modelId="{094CB1B0-45CD-904B-A169-57D2C9B2EF18}" type="presParOf" srcId="{D798FA9B-2562-5F4C-A833-4623934096A6}" destId="{91202B98-88F3-9748-A51E-CFC20985A287}" srcOrd="2" destOrd="0" presId="urn:microsoft.com/office/officeart/2005/8/layout/default"/>
    <dgm:cxn modelId="{ECBBD4C5-08B0-B64C-BAB0-5BDB5C3E8284}" type="presParOf" srcId="{D798FA9B-2562-5F4C-A833-4623934096A6}" destId="{26BC4A52-7AA1-B54A-B970-A175F591F391}" srcOrd="3" destOrd="0" presId="urn:microsoft.com/office/officeart/2005/8/layout/default"/>
    <dgm:cxn modelId="{C1F3B397-6FCD-7246-AC71-F3F5E41E960A}" type="presParOf" srcId="{D798FA9B-2562-5F4C-A833-4623934096A6}" destId="{6CF5923C-06B9-1547-A05C-B76C146F3409}" srcOrd="4" destOrd="0" presId="urn:microsoft.com/office/officeart/2005/8/layout/default"/>
    <dgm:cxn modelId="{33BA7B72-D7EE-E64D-BAB4-D070903360FF}" type="presParOf" srcId="{D798FA9B-2562-5F4C-A833-4623934096A6}" destId="{906F8404-2B4B-4544-9695-5F31A9719B12}" srcOrd="5" destOrd="0" presId="urn:microsoft.com/office/officeart/2005/8/layout/default"/>
    <dgm:cxn modelId="{2D41DBFC-F17F-0A46-824B-35123ED07542}" type="presParOf" srcId="{D798FA9B-2562-5F4C-A833-4623934096A6}" destId="{9D6C2F97-A481-6840-A011-00B52CE8B49C}" srcOrd="6" destOrd="0" presId="urn:microsoft.com/office/officeart/2005/8/layout/default"/>
    <dgm:cxn modelId="{CD7DF55E-3808-F148-A2E7-8EA706AA3A91}" type="presParOf" srcId="{D798FA9B-2562-5F4C-A833-4623934096A6}" destId="{CBFE0818-6657-5D49-8D26-06AB4F743A86}" srcOrd="7" destOrd="0" presId="urn:microsoft.com/office/officeart/2005/8/layout/default"/>
    <dgm:cxn modelId="{55235600-6F57-0446-830B-126EFBDACFE1}" type="presParOf" srcId="{D798FA9B-2562-5F4C-A833-4623934096A6}" destId="{F6327E7C-FFD0-9442-B41D-42B7BF33F341}" srcOrd="8" destOrd="0" presId="urn:microsoft.com/office/officeart/2005/8/layout/default"/>
    <dgm:cxn modelId="{0329CC7F-DFAF-A448-A7CE-0CAEAC5B8F16}" type="presParOf" srcId="{D798FA9B-2562-5F4C-A833-4623934096A6}" destId="{3903E0C1-C66D-3947-BB1C-DDD6C6636704}" srcOrd="9" destOrd="0" presId="urn:microsoft.com/office/officeart/2005/8/layout/default"/>
    <dgm:cxn modelId="{442EF270-C684-B84F-90AC-01966751F33D}" type="presParOf" srcId="{D798FA9B-2562-5F4C-A833-4623934096A6}" destId="{AD0D2590-9927-CC47-97E2-92A79573B78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2EB81DF-553E-4B83-A04E-1B568EC2065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B52BE65-6E5F-49F9-B4A9-9A3A13EAA06E}">
      <dgm:prSet/>
      <dgm:spPr/>
      <dgm:t>
        <a:bodyPr/>
        <a:lstStyle/>
        <a:p>
          <a:r>
            <a:rPr lang="es-ES" b="1" i="0"/>
            <a:t>European Right to Repair policy encourages:</a:t>
          </a:r>
          <a:endParaRPr lang="en-US"/>
        </a:p>
      </dgm:t>
    </dgm:pt>
    <dgm:pt modelId="{6A935A17-F2CE-41DB-AE52-1C9FB381DF58}" type="parTrans" cxnId="{61520936-0CD4-43E2-B5A7-337BB3B39FCC}">
      <dgm:prSet/>
      <dgm:spPr/>
      <dgm:t>
        <a:bodyPr/>
        <a:lstStyle/>
        <a:p>
          <a:endParaRPr lang="en-US"/>
        </a:p>
      </dgm:t>
    </dgm:pt>
    <dgm:pt modelId="{EDAD9C42-FB63-4CB4-B5B0-5636D84B0A23}" type="sibTrans" cxnId="{61520936-0CD4-43E2-B5A7-337BB3B39FCC}">
      <dgm:prSet/>
      <dgm:spPr/>
      <dgm:t>
        <a:bodyPr/>
        <a:lstStyle/>
        <a:p>
          <a:endParaRPr lang="en-US"/>
        </a:p>
      </dgm:t>
    </dgm:pt>
    <dgm:pt modelId="{94C75A0E-7278-496E-B12F-211C96642232}">
      <dgm:prSet/>
      <dgm:spPr/>
      <dgm:t>
        <a:bodyPr/>
        <a:lstStyle/>
        <a:p>
          <a:r>
            <a:rPr lang="es-ES" b="0" i="0" dirty="0" err="1"/>
            <a:t>Repairing</a:t>
          </a:r>
          <a:r>
            <a:rPr lang="es-ES" b="0" i="0" dirty="0"/>
            <a:t> hardware </a:t>
          </a:r>
          <a:r>
            <a:rPr lang="es-ES" b="1" i="0" dirty="0" err="1"/>
            <a:t>instead</a:t>
          </a:r>
          <a:r>
            <a:rPr lang="es-ES" b="1" i="0" dirty="0"/>
            <a:t> </a:t>
          </a:r>
          <a:r>
            <a:rPr lang="es-ES" b="1" i="0" dirty="0" err="1"/>
            <a:t>of</a:t>
          </a:r>
          <a:r>
            <a:rPr lang="es-ES" b="1" i="0" dirty="0"/>
            <a:t> </a:t>
          </a:r>
          <a:r>
            <a:rPr lang="es-ES" b="1" i="0" dirty="0" err="1"/>
            <a:t>replacing</a:t>
          </a:r>
          <a:r>
            <a:rPr lang="es-ES" b="0" i="0" dirty="0"/>
            <a:t>.</a:t>
          </a:r>
          <a:endParaRPr lang="en-US" dirty="0"/>
        </a:p>
      </dgm:t>
    </dgm:pt>
    <dgm:pt modelId="{0EABD197-426F-484E-BFCC-3C99428A5002}" type="parTrans" cxnId="{D37608E6-E8E8-4A81-ACF9-13919BD76840}">
      <dgm:prSet/>
      <dgm:spPr/>
      <dgm:t>
        <a:bodyPr/>
        <a:lstStyle/>
        <a:p>
          <a:endParaRPr lang="en-US"/>
        </a:p>
      </dgm:t>
    </dgm:pt>
    <dgm:pt modelId="{3899ED97-21C4-4A82-88ED-8F109F250106}" type="sibTrans" cxnId="{D37608E6-E8E8-4A81-ACF9-13919BD76840}">
      <dgm:prSet/>
      <dgm:spPr/>
      <dgm:t>
        <a:bodyPr/>
        <a:lstStyle/>
        <a:p>
          <a:endParaRPr lang="en-US"/>
        </a:p>
      </dgm:t>
    </dgm:pt>
    <dgm:pt modelId="{33DE54F3-FF95-46C9-BFCB-C73D03E8F867}">
      <dgm:prSet/>
      <dgm:spPr/>
      <dgm:t>
        <a:bodyPr/>
        <a:lstStyle/>
        <a:p>
          <a:r>
            <a:rPr lang="es-ES" b="1" i="0"/>
            <a:t>Modular SSDs &amp; DRAM for easy upgrades</a:t>
          </a:r>
          <a:r>
            <a:rPr lang="es-ES" b="0" i="0"/>
            <a:t>.</a:t>
          </a:r>
          <a:endParaRPr lang="en-US"/>
        </a:p>
      </dgm:t>
    </dgm:pt>
    <dgm:pt modelId="{6FB9DDBC-C119-4DB8-AF60-2FD55678FFE9}" type="parTrans" cxnId="{CE7BD8AF-59A9-477F-8CE2-B8F898ABD7A0}">
      <dgm:prSet/>
      <dgm:spPr/>
      <dgm:t>
        <a:bodyPr/>
        <a:lstStyle/>
        <a:p>
          <a:endParaRPr lang="en-US"/>
        </a:p>
      </dgm:t>
    </dgm:pt>
    <dgm:pt modelId="{C5393C52-802B-444C-A7EE-9187F0E76F30}" type="sibTrans" cxnId="{CE7BD8AF-59A9-477F-8CE2-B8F898ABD7A0}">
      <dgm:prSet/>
      <dgm:spPr/>
      <dgm:t>
        <a:bodyPr/>
        <a:lstStyle/>
        <a:p>
          <a:endParaRPr lang="en-US"/>
        </a:p>
      </dgm:t>
    </dgm:pt>
    <dgm:pt modelId="{4F05EC77-54A1-44ED-91B3-1B0BA9F8E0DA}">
      <dgm:prSet/>
      <dgm:spPr/>
      <dgm:t>
        <a:bodyPr/>
        <a:lstStyle/>
        <a:p>
          <a:r>
            <a:rPr lang="es-ES" b="1" i="0"/>
            <a:t>Impact</a:t>
          </a:r>
          <a:r>
            <a:rPr lang="es-ES" b="1"/>
            <a:t> </a:t>
          </a:r>
          <a:endParaRPr lang="en-US"/>
        </a:p>
      </dgm:t>
    </dgm:pt>
    <dgm:pt modelId="{B0D5DDB9-16B4-4397-A5B3-69F4E4B743FA}" type="parTrans" cxnId="{F38701F5-444E-4280-93F2-E88FAC735E75}">
      <dgm:prSet/>
      <dgm:spPr/>
      <dgm:t>
        <a:bodyPr/>
        <a:lstStyle/>
        <a:p>
          <a:endParaRPr lang="en-US"/>
        </a:p>
      </dgm:t>
    </dgm:pt>
    <dgm:pt modelId="{3D658556-3B4B-4714-94A8-FD5B18514CA0}" type="sibTrans" cxnId="{F38701F5-444E-4280-93F2-E88FAC735E75}">
      <dgm:prSet/>
      <dgm:spPr/>
      <dgm:t>
        <a:bodyPr/>
        <a:lstStyle/>
        <a:p>
          <a:endParaRPr lang="en-US"/>
        </a:p>
      </dgm:t>
    </dgm:pt>
    <dgm:pt modelId="{69DDC5C9-5643-452E-9456-2F91D363C743}">
      <dgm:prSet/>
      <dgm:spPr/>
      <dgm:t>
        <a:bodyPr/>
        <a:lstStyle/>
        <a:p>
          <a:r>
            <a:rPr lang="es-ES" b="0" i="0"/>
            <a:t>Extending hardware lifespan </a:t>
          </a:r>
          <a:r>
            <a:rPr lang="es-ES" b="1" i="0"/>
            <a:t>reduces environmental impact</a:t>
          </a:r>
          <a:r>
            <a:rPr lang="es-ES" b="0" i="0"/>
            <a:t>.</a:t>
          </a:r>
          <a:endParaRPr lang="en-US"/>
        </a:p>
      </dgm:t>
    </dgm:pt>
    <dgm:pt modelId="{F56AF104-B06D-4426-8EF5-85C5667C5048}" type="parTrans" cxnId="{6FAD25C8-7FFA-4288-A477-D95B72AEE558}">
      <dgm:prSet/>
      <dgm:spPr/>
      <dgm:t>
        <a:bodyPr/>
        <a:lstStyle/>
        <a:p>
          <a:endParaRPr lang="en-US"/>
        </a:p>
      </dgm:t>
    </dgm:pt>
    <dgm:pt modelId="{E0E0F87D-177A-4CAA-9C10-CD81188BADB5}" type="sibTrans" cxnId="{6FAD25C8-7FFA-4288-A477-D95B72AEE558}">
      <dgm:prSet/>
      <dgm:spPr/>
      <dgm:t>
        <a:bodyPr/>
        <a:lstStyle/>
        <a:p>
          <a:endParaRPr lang="en-US"/>
        </a:p>
      </dgm:t>
    </dgm:pt>
    <dgm:pt modelId="{E3AC59BE-AF17-6B45-8FD5-91EFFBC7D040}" type="pres">
      <dgm:prSet presAssocID="{72EB81DF-553E-4B83-A04E-1B568EC206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5BAF14A-5B9F-7342-AA58-0B3C19C5D109}" type="pres">
      <dgm:prSet presAssocID="{9B52BE65-6E5F-49F9-B4A9-9A3A13EAA06E}" presName="hierRoot1" presStyleCnt="0"/>
      <dgm:spPr/>
    </dgm:pt>
    <dgm:pt modelId="{738A7906-3E7F-FA42-9B15-8FCF0F301EC8}" type="pres">
      <dgm:prSet presAssocID="{9B52BE65-6E5F-49F9-B4A9-9A3A13EAA06E}" presName="composite" presStyleCnt="0"/>
      <dgm:spPr/>
    </dgm:pt>
    <dgm:pt modelId="{63FD9578-BCFD-AE49-B4C6-4BD8ECC018C8}" type="pres">
      <dgm:prSet presAssocID="{9B52BE65-6E5F-49F9-B4A9-9A3A13EAA06E}" presName="background" presStyleLbl="node0" presStyleIdx="0" presStyleCnt="2"/>
      <dgm:spPr/>
    </dgm:pt>
    <dgm:pt modelId="{A16B6016-1B72-5642-937E-D731D7D6DF43}" type="pres">
      <dgm:prSet presAssocID="{9B52BE65-6E5F-49F9-B4A9-9A3A13EAA06E}" presName="text" presStyleLbl="fgAcc0" presStyleIdx="0" presStyleCnt="2">
        <dgm:presLayoutVars>
          <dgm:chPref val="3"/>
        </dgm:presLayoutVars>
      </dgm:prSet>
      <dgm:spPr/>
    </dgm:pt>
    <dgm:pt modelId="{6449BF29-304E-1843-B406-F6FCE5C82087}" type="pres">
      <dgm:prSet presAssocID="{9B52BE65-6E5F-49F9-B4A9-9A3A13EAA06E}" presName="hierChild2" presStyleCnt="0"/>
      <dgm:spPr/>
    </dgm:pt>
    <dgm:pt modelId="{50E85903-AB28-2543-A35C-66F9B9B49600}" type="pres">
      <dgm:prSet presAssocID="{0EABD197-426F-484E-BFCC-3C99428A5002}" presName="Name10" presStyleLbl="parChTrans1D2" presStyleIdx="0" presStyleCnt="3"/>
      <dgm:spPr/>
    </dgm:pt>
    <dgm:pt modelId="{FAFE0DEC-3831-AD44-B192-D38846343FAC}" type="pres">
      <dgm:prSet presAssocID="{94C75A0E-7278-496E-B12F-211C96642232}" presName="hierRoot2" presStyleCnt="0"/>
      <dgm:spPr/>
    </dgm:pt>
    <dgm:pt modelId="{6B103D85-E8FD-D747-A556-7A5E1586201C}" type="pres">
      <dgm:prSet presAssocID="{94C75A0E-7278-496E-B12F-211C96642232}" presName="composite2" presStyleCnt="0"/>
      <dgm:spPr/>
    </dgm:pt>
    <dgm:pt modelId="{DFAD6CC3-2E86-4041-B1F0-77F439DF5D6C}" type="pres">
      <dgm:prSet presAssocID="{94C75A0E-7278-496E-B12F-211C96642232}" presName="background2" presStyleLbl="node2" presStyleIdx="0" presStyleCnt="3"/>
      <dgm:spPr/>
    </dgm:pt>
    <dgm:pt modelId="{C88C68F1-C1F0-2D4D-BCD6-AA665C40E7BD}" type="pres">
      <dgm:prSet presAssocID="{94C75A0E-7278-496E-B12F-211C96642232}" presName="text2" presStyleLbl="fgAcc2" presStyleIdx="0" presStyleCnt="3">
        <dgm:presLayoutVars>
          <dgm:chPref val="3"/>
        </dgm:presLayoutVars>
      </dgm:prSet>
      <dgm:spPr/>
    </dgm:pt>
    <dgm:pt modelId="{FBDFAFDC-0BF0-CA45-811E-2909F4A5A9D0}" type="pres">
      <dgm:prSet presAssocID="{94C75A0E-7278-496E-B12F-211C96642232}" presName="hierChild3" presStyleCnt="0"/>
      <dgm:spPr/>
    </dgm:pt>
    <dgm:pt modelId="{04B5A73A-2BB0-E147-9EBB-B745AED7B507}" type="pres">
      <dgm:prSet presAssocID="{6FB9DDBC-C119-4DB8-AF60-2FD55678FFE9}" presName="Name10" presStyleLbl="parChTrans1D2" presStyleIdx="1" presStyleCnt="3"/>
      <dgm:spPr/>
    </dgm:pt>
    <dgm:pt modelId="{6039822B-A7C6-C64C-BBDE-7DB9FB1C3367}" type="pres">
      <dgm:prSet presAssocID="{33DE54F3-FF95-46C9-BFCB-C73D03E8F867}" presName="hierRoot2" presStyleCnt="0"/>
      <dgm:spPr/>
    </dgm:pt>
    <dgm:pt modelId="{277D3EC5-B6AB-3C46-AD49-E93DC41BF29E}" type="pres">
      <dgm:prSet presAssocID="{33DE54F3-FF95-46C9-BFCB-C73D03E8F867}" presName="composite2" presStyleCnt="0"/>
      <dgm:spPr/>
    </dgm:pt>
    <dgm:pt modelId="{8305AB64-381A-1A4A-ABF3-1A069849888F}" type="pres">
      <dgm:prSet presAssocID="{33DE54F3-FF95-46C9-BFCB-C73D03E8F867}" presName="background2" presStyleLbl="node2" presStyleIdx="1" presStyleCnt="3"/>
      <dgm:spPr/>
    </dgm:pt>
    <dgm:pt modelId="{26B02605-40AF-AB4F-A870-E0FC982D5965}" type="pres">
      <dgm:prSet presAssocID="{33DE54F3-FF95-46C9-BFCB-C73D03E8F867}" presName="text2" presStyleLbl="fgAcc2" presStyleIdx="1" presStyleCnt="3">
        <dgm:presLayoutVars>
          <dgm:chPref val="3"/>
        </dgm:presLayoutVars>
      </dgm:prSet>
      <dgm:spPr/>
    </dgm:pt>
    <dgm:pt modelId="{1C5CFCBD-BD2B-3346-8FFF-91C949561BB5}" type="pres">
      <dgm:prSet presAssocID="{33DE54F3-FF95-46C9-BFCB-C73D03E8F867}" presName="hierChild3" presStyleCnt="0"/>
      <dgm:spPr/>
    </dgm:pt>
    <dgm:pt modelId="{2083D819-3E45-5E4A-916D-BCC54F1A73C8}" type="pres">
      <dgm:prSet presAssocID="{4F05EC77-54A1-44ED-91B3-1B0BA9F8E0DA}" presName="hierRoot1" presStyleCnt="0"/>
      <dgm:spPr/>
    </dgm:pt>
    <dgm:pt modelId="{D3126814-0892-9B4F-9930-2CA5B710BF31}" type="pres">
      <dgm:prSet presAssocID="{4F05EC77-54A1-44ED-91B3-1B0BA9F8E0DA}" presName="composite" presStyleCnt="0"/>
      <dgm:spPr/>
    </dgm:pt>
    <dgm:pt modelId="{EB34E387-8994-CF47-9E54-D8CD846D043F}" type="pres">
      <dgm:prSet presAssocID="{4F05EC77-54A1-44ED-91B3-1B0BA9F8E0DA}" presName="background" presStyleLbl="node0" presStyleIdx="1" presStyleCnt="2"/>
      <dgm:spPr/>
    </dgm:pt>
    <dgm:pt modelId="{E0DE9A48-ED12-4C4F-B853-943D7B1BC647}" type="pres">
      <dgm:prSet presAssocID="{4F05EC77-54A1-44ED-91B3-1B0BA9F8E0DA}" presName="text" presStyleLbl="fgAcc0" presStyleIdx="1" presStyleCnt="2">
        <dgm:presLayoutVars>
          <dgm:chPref val="3"/>
        </dgm:presLayoutVars>
      </dgm:prSet>
      <dgm:spPr/>
    </dgm:pt>
    <dgm:pt modelId="{44BBB2DC-BE3C-1E47-97A8-CA57B3ADB10C}" type="pres">
      <dgm:prSet presAssocID="{4F05EC77-54A1-44ED-91B3-1B0BA9F8E0DA}" presName="hierChild2" presStyleCnt="0"/>
      <dgm:spPr/>
    </dgm:pt>
    <dgm:pt modelId="{43353A03-6C5E-6443-B050-431931EEA179}" type="pres">
      <dgm:prSet presAssocID="{F56AF104-B06D-4426-8EF5-85C5667C5048}" presName="Name10" presStyleLbl="parChTrans1D2" presStyleIdx="2" presStyleCnt="3"/>
      <dgm:spPr/>
    </dgm:pt>
    <dgm:pt modelId="{5E345034-C610-414F-B72C-02FF4775608A}" type="pres">
      <dgm:prSet presAssocID="{69DDC5C9-5643-452E-9456-2F91D363C743}" presName="hierRoot2" presStyleCnt="0"/>
      <dgm:spPr/>
    </dgm:pt>
    <dgm:pt modelId="{F4F60C64-94E3-6344-9206-910B8E709938}" type="pres">
      <dgm:prSet presAssocID="{69DDC5C9-5643-452E-9456-2F91D363C743}" presName="composite2" presStyleCnt="0"/>
      <dgm:spPr/>
    </dgm:pt>
    <dgm:pt modelId="{B1D759BC-8289-5847-9AE0-0B30CA678963}" type="pres">
      <dgm:prSet presAssocID="{69DDC5C9-5643-452E-9456-2F91D363C743}" presName="background2" presStyleLbl="node2" presStyleIdx="2" presStyleCnt="3"/>
      <dgm:spPr/>
    </dgm:pt>
    <dgm:pt modelId="{DF741A16-FB09-1B44-AB97-5D057ED6C187}" type="pres">
      <dgm:prSet presAssocID="{69DDC5C9-5643-452E-9456-2F91D363C743}" presName="text2" presStyleLbl="fgAcc2" presStyleIdx="2" presStyleCnt="3">
        <dgm:presLayoutVars>
          <dgm:chPref val="3"/>
        </dgm:presLayoutVars>
      </dgm:prSet>
      <dgm:spPr/>
    </dgm:pt>
    <dgm:pt modelId="{B50CC9B3-0E99-B24F-9F19-890B0DB9DD8B}" type="pres">
      <dgm:prSet presAssocID="{69DDC5C9-5643-452E-9456-2F91D363C743}" presName="hierChild3" presStyleCnt="0"/>
      <dgm:spPr/>
    </dgm:pt>
  </dgm:ptLst>
  <dgm:cxnLst>
    <dgm:cxn modelId="{5C1F0309-1C0D-CB40-8100-2ABF9B398B43}" type="presOf" srcId="{4F05EC77-54A1-44ED-91B3-1B0BA9F8E0DA}" destId="{E0DE9A48-ED12-4C4F-B853-943D7B1BC647}" srcOrd="0" destOrd="0" presId="urn:microsoft.com/office/officeart/2005/8/layout/hierarchy1"/>
    <dgm:cxn modelId="{4240AB26-D4CA-3E47-AC51-00CC4BD742FA}" type="presOf" srcId="{94C75A0E-7278-496E-B12F-211C96642232}" destId="{C88C68F1-C1F0-2D4D-BCD6-AA665C40E7BD}" srcOrd="0" destOrd="0" presId="urn:microsoft.com/office/officeart/2005/8/layout/hierarchy1"/>
    <dgm:cxn modelId="{E620762A-C767-4F45-A1EB-B7F8249E5B9C}" type="presOf" srcId="{0EABD197-426F-484E-BFCC-3C99428A5002}" destId="{50E85903-AB28-2543-A35C-66F9B9B49600}" srcOrd="0" destOrd="0" presId="urn:microsoft.com/office/officeart/2005/8/layout/hierarchy1"/>
    <dgm:cxn modelId="{8F68102C-3604-4E4C-8E3E-62D75C205482}" type="presOf" srcId="{6FB9DDBC-C119-4DB8-AF60-2FD55678FFE9}" destId="{04B5A73A-2BB0-E147-9EBB-B745AED7B507}" srcOrd="0" destOrd="0" presId="urn:microsoft.com/office/officeart/2005/8/layout/hierarchy1"/>
    <dgm:cxn modelId="{61520936-0CD4-43E2-B5A7-337BB3B39FCC}" srcId="{72EB81DF-553E-4B83-A04E-1B568EC20655}" destId="{9B52BE65-6E5F-49F9-B4A9-9A3A13EAA06E}" srcOrd="0" destOrd="0" parTransId="{6A935A17-F2CE-41DB-AE52-1C9FB381DF58}" sibTransId="{EDAD9C42-FB63-4CB4-B5B0-5636D84B0A23}"/>
    <dgm:cxn modelId="{EAF3BA5E-BCCC-CB45-8937-4C4392B0829B}" type="presOf" srcId="{F56AF104-B06D-4426-8EF5-85C5667C5048}" destId="{43353A03-6C5E-6443-B050-431931EEA179}" srcOrd="0" destOrd="0" presId="urn:microsoft.com/office/officeart/2005/8/layout/hierarchy1"/>
    <dgm:cxn modelId="{A30B2C96-26DB-DE46-8CB3-E64F1EFE07E7}" type="presOf" srcId="{69DDC5C9-5643-452E-9456-2F91D363C743}" destId="{DF741A16-FB09-1B44-AB97-5D057ED6C187}" srcOrd="0" destOrd="0" presId="urn:microsoft.com/office/officeart/2005/8/layout/hierarchy1"/>
    <dgm:cxn modelId="{CE7BD8AF-59A9-477F-8CE2-B8F898ABD7A0}" srcId="{9B52BE65-6E5F-49F9-B4A9-9A3A13EAA06E}" destId="{33DE54F3-FF95-46C9-BFCB-C73D03E8F867}" srcOrd="1" destOrd="0" parTransId="{6FB9DDBC-C119-4DB8-AF60-2FD55678FFE9}" sibTransId="{C5393C52-802B-444C-A7EE-9187F0E76F30}"/>
    <dgm:cxn modelId="{B4882DB7-D58B-C94D-9458-9A9DA8352612}" type="presOf" srcId="{9B52BE65-6E5F-49F9-B4A9-9A3A13EAA06E}" destId="{A16B6016-1B72-5642-937E-D731D7D6DF43}" srcOrd="0" destOrd="0" presId="urn:microsoft.com/office/officeart/2005/8/layout/hierarchy1"/>
    <dgm:cxn modelId="{402A29C1-5F67-8C46-9AAD-B812EA5215ED}" type="presOf" srcId="{33DE54F3-FF95-46C9-BFCB-C73D03E8F867}" destId="{26B02605-40AF-AB4F-A870-E0FC982D5965}" srcOrd="0" destOrd="0" presId="urn:microsoft.com/office/officeart/2005/8/layout/hierarchy1"/>
    <dgm:cxn modelId="{6FAD25C8-7FFA-4288-A477-D95B72AEE558}" srcId="{4F05EC77-54A1-44ED-91B3-1B0BA9F8E0DA}" destId="{69DDC5C9-5643-452E-9456-2F91D363C743}" srcOrd="0" destOrd="0" parTransId="{F56AF104-B06D-4426-8EF5-85C5667C5048}" sibTransId="{E0E0F87D-177A-4CAA-9C10-CD81188BADB5}"/>
    <dgm:cxn modelId="{9A4A3FCC-A760-8B41-A869-DA5E435C43EA}" type="presOf" srcId="{72EB81DF-553E-4B83-A04E-1B568EC20655}" destId="{E3AC59BE-AF17-6B45-8FD5-91EFFBC7D040}" srcOrd="0" destOrd="0" presId="urn:microsoft.com/office/officeart/2005/8/layout/hierarchy1"/>
    <dgm:cxn modelId="{D37608E6-E8E8-4A81-ACF9-13919BD76840}" srcId="{9B52BE65-6E5F-49F9-B4A9-9A3A13EAA06E}" destId="{94C75A0E-7278-496E-B12F-211C96642232}" srcOrd="0" destOrd="0" parTransId="{0EABD197-426F-484E-BFCC-3C99428A5002}" sibTransId="{3899ED97-21C4-4A82-88ED-8F109F250106}"/>
    <dgm:cxn modelId="{F38701F5-444E-4280-93F2-E88FAC735E75}" srcId="{72EB81DF-553E-4B83-A04E-1B568EC20655}" destId="{4F05EC77-54A1-44ED-91B3-1B0BA9F8E0DA}" srcOrd="1" destOrd="0" parTransId="{B0D5DDB9-16B4-4397-A5B3-69F4E4B743FA}" sibTransId="{3D658556-3B4B-4714-94A8-FD5B18514CA0}"/>
    <dgm:cxn modelId="{A2CEA8E0-46C8-AA43-B457-1984D45D2EE6}" type="presParOf" srcId="{E3AC59BE-AF17-6B45-8FD5-91EFFBC7D040}" destId="{A5BAF14A-5B9F-7342-AA58-0B3C19C5D109}" srcOrd="0" destOrd="0" presId="urn:microsoft.com/office/officeart/2005/8/layout/hierarchy1"/>
    <dgm:cxn modelId="{DE681CC1-FCA4-484A-A4BE-28EB12D034AE}" type="presParOf" srcId="{A5BAF14A-5B9F-7342-AA58-0B3C19C5D109}" destId="{738A7906-3E7F-FA42-9B15-8FCF0F301EC8}" srcOrd="0" destOrd="0" presId="urn:microsoft.com/office/officeart/2005/8/layout/hierarchy1"/>
    <dgm:cxn modelId="{442CCB3A-24EB-6B48-8424-9E6B7D928EDC}" type="presParOf" srcId="{738A7906-3E7F-FA42-9B15-8FCF0F301EC8}" destId="{63FD9578-BCFD-AE49-B4C6-4BD8ECC018C8}" srcOrd="0" destOrd="0" presId="urn:microsoft.com/office/officeart/2005/8/layout/hierarchy1"/>
    <dgm:cxn modelId="{42F26243-2E63-3F4D-A6B5-0F354A67D5A6}" type="presParOf" srcId="{738A7906-3E7F-FA42-9B15-8FCF0F301EC8}" destId="{A16B6016-1B72-5642-937E-D731D7D6DF43}" srcOrd="1" destOrd="0" presId="urn:microsoft.com/office/officeart/2005/8/layout/hierarchy1"/>
    <dgm:cxn modelId="{85622EB0-4EAE-2E42-8E0F-A5B968E69002}" type="presParOf" srcId="{A5BAF14A-5B9F-7342-AA58-0B3C19C5D109}" destId="{6449BF29-304E-1843-B406-F6FCE5C82087}" srcOrd="1" destOrd="0" presId="urn:microsoft.com/office/officeart/2005/8/layout/hierarchy1"/>
    <dgm:cxn modelId="{C35B48B2-E440-7341-A87D-77F81C447907}" type="presParOf" srcId="{6449BF29-304E-1843-B406-F6FCE5C82087}" destId="{50E85903-AB28-2543-A35C-66F9B9B49600}" srcOrd="0" destOrd="0" presId="urn:microsoft.com/office/officeart/2005/8/layout/hierarchy1"/>
    <dgm:cxn modelId="{9E7BDE0B-CA9E-FB49-94DE-0B02A1AF9B04}" type="presParOf" srcId="{6449BF29-304E-1843-B406-F6FCE5C82087}" destId="{FAFE0DEC-3831-AD44-B192-D38846343FAC}" srcOrd="1" destOrd="0" presId="urn:microsoft.com/office/officeart/2005/8/layout/hierarchy1"/>
    <dgm:cxn modelId="{E82B5A4F-8984-4941-B32E-367E76F6F4BE}" type="presParOf" srcId="{FAFE0DEC-3831-AD44-B192-D38846343FAC}" destId="{6B103D85-E8FD-D747-A556-7A5E1586201C}" srcOrd="0" destOrd="0" presId="urn:microsoft.com/office/officeart/2005/8/layout/hierarchy1"/>
    <dgm:cxn modelId="{24B23D85-E0D2-0D49-A6F2-43DFEF79F7FC}" type="presParOf" srcId="{6B103D85-E8FD-D747-A556-7A5E1586201C}" destId="{DFAD6CC3-2E86-4041-B1F0-77F439DF5D6C}" srcOrd="0" destOrd="0" presId="urn:microsoft.com/office/officeart/2005/8/layout/hierarchy1"/>
    <dgm:cxn modelId="{E7169098-B68B-1441-B3D5-FBDDA1A46110}" type="presParOf" srcId="{6B103D85-E8FD-D747-A556-7A5E1586201C}" destId="{C88C68F1-C1F0-2D4D-BCD6-AA665C40E7BD}" srcOrd="1" destOrd="0" presId="urn:microsoft.com/office/officeart/2005/8/layout/hierarchy1"/>
    <dgm:cxn modelId="{6415BDA0-67C8-6641-A077-8DC7CD7D0468}" type="presParOf" srcId="{FAFE0DEC-3831-AD44-B192-D38846343FAC}" destId="{FBDFAFDC-0BF0-CA45-811E-2909F4A5A9D0}" srcOrd="1" destOrd="0" presId="urn:microsoft.com/office/officeart/2005/8/layout/hierarchy1"/>
    <dgm:cxn modelId="{605F6CB4-0262-F74A-9C8D-B4911BD74D24}" type="presParOf" srcId="{6449BF29-304E-1843-B406-F6FCE5C82087}" destId="{04B5A73A-2BB0-E147-9EBB-B745AED7B507}" srcOrd="2" destOrd="0" presId="urn:microsoft.com/office/officeart/2005/8/layout/hierarchy1"/>
    <dgm:cxn modelId="{3C94FC23-CDB8-B042-A716-AFFDF3E9411F}" type="presParOf" srcId="{6449BF29-304E-1843-B406-F6FCE5C82087}" destId="{6039822B-A7C6-C64C-BBDE-7DB9FB1C3367}" srcOrd="3" destOrd="0" presId="urn:microsoft.com/office/officeart/2005/8/layout/hierarchy1"/>
    <dgm:cxn modelId="{30ABA53E-5FA4-1A4F-8B80-1B14A3E28437}" type="presParOf" srcId="{6039822B-A7C6-C64C-BBDE-7DB9FB1C3367}" destId="{277D3EC5-B6AB-3C46-AD49-E93DC41BF29E}" srcOrd="0" destOrd="0" presId="urn:microsoft.com/office/officeart/2005/8/layout/hierarchy1"/>
    <dgm:cxn modelId="{2C1AAD5A-B8A2-4B4E-8A5B-8B5C62F69F08}" type="presParOf" srcId="{277D3EC5-B6AB-3C46-AD49-E93DC41BF29E}" destId="{8305AB64-381A-1A4A-ABF3-1A069849888F}" srcOrd="0" destOrd="0" presId="urn:microsoft.com/office/officeart/2005/8/layout/hierarchy1"/>
    <dgm:cxn modelId="{CEB593AB-E5E6-7F4E-9695-56DECCFA2717}" type="presParOf" srcId="{277D3EC5-B6AB-3C46-AD49-E93DC41BF29E}" destId="{26B02605-40AF-AB4F-A870-E0FC982D5965}" srcOrd="1" destOrd="0" presId="urn:microsoft.com/office/officeart/2005/8/layout/hierarchy1"/>
    <dgm:cxn modelId="{52A65DAB-C283-8F41-B9CD-FE195E0EEB2B}" type="presParOf" srcId="{6039822B-A7C6-C64C-BBDE-7DB9FB1C3367}" destId="{1C5CFCBD-BD2B-3346-8FFF-91C949561BB5}" srcOrd="1" destOrd="0" presId="urn:microsoft.com/office/officeart/2005/8/layout/hierarchy1"/>
    <dgm:cxn modelId="{47D99E4D-DE86-1141-B23F-6891B1EE5234}" type="presParOf" srcId="{E3AC59BE-AF17-6B45-8FD5-91EFFBC7D040}" destId="{2083D819-3E45-5E4A-916D-BCC54F1A73C8}" srcOrd="1" destOrd="0" presId="urn:microsoft.com/office/officeart/2005/8/layout/hierarchy1"/>
    <dgm:cxn modelId="{03FFC177-F23C-7649-887D-3ED8A66698BE}" type="presParOf" srcId="{2083D819-3E45-5E4A-916D-BCC54F1A73C8}" destId="{D3126814-0892-9B4F-9930-2CA5B710BF31}" srcOrd="0" destOrd="0" presId="urn:microsoft.com/office/officeart/2005/8/layout/hierarchy1"/>
    <dgm:cxn modelId="{A26C61BE-33C3-AC4F-BC8B-2BB665478CA9}" type="presParOf" srcId="{D3126814-0892-9B4F-9930-2CA5B710BF31}" destId="{EB34E387-8994-CF47-9E54-D8CD846D043F}" srcOrd="0" destOrd="0" presId="urn:microsoft.com/office/officeart/2005/8/layout/hierarchy1"/>
    <dgm:cxn modelId="{74309227-9863-D84B-AD55-3909D990EF67}" type="presParOf" srcId="{D3126814-0892-9B4F-9930-2CA5B710BF31}" destId="{E0DE9A48-ED12-4C4F-B853-943D7B1BC647}" srcOrd="1" destOrd="0" presId="urn:microsoft.com/office/officeart/2005/8/layout/hierarchy1"/>
    <dgm:cxn modelId="{83D7E1B4-D2A1-8040-9F59-C9535DCD6049}" type="presParOf" srcId="{2083D819-3E45-5E4A-916D-BCC54F1A73C8}" destId="{44BBB2DC-BE3C-1E47-97A8-CA57B3ADB10C}" srcOrd="1" destOrd="0" presId="urn:microsoft.com/office/officeart/2005/8/layout/hierarchy1"/>
    <dgm:cxn modelId="{5622151F-A435-4E4C-9E1D-29D85EB5B2DA}" type="presParOf" srcId="{44BBB2DC-BE3C-1E47-97A8-CA57B3ADB10C}" destId="{43353A03-6C5E-6443-B050-431931EEA179}" srcOrd="0" destOrd="0" presId="urn:microsoft.com/office/officeart/2005/8/layout/hierarchy1"/>
    <dgm:cxn modelId="{A730D4D3-4F55-E84F-BE33-1224E9CC4EEF}" type="presParOf" srcId="{44BBB2DC-BE3C-1E47-97A8-CA57B3ADB10C}" destId="{5E345034-C610-414F-B72C-02FF4775608A}" srcOrd="1" destOrd="0" presId="urn:microsoft.com/office/officeart/2005/8/layout/hierarchy1"/>
    <dgm:cxn modelId="{3B00790B-4709-F440-9B2D-FE5424B6F20B}" type="presParOf" srcId="{5E345034-C610-414F-B72C-02FF4775608A}" destId="{F4F60C64-94E3-6344-9206-910B8E709938}" srcOrd="0" destOrd="0" presId="urn:microsoft.com/office/officeart/2005/8/layout/hierarchy1"/>
    <dgm:cxn modelId="{9B85D9AB-F2B6-9A46-B10D-A773F2F1B489}" type="presParOf" srcId="{F4F60C64-94E3-6344-9206-910B8E709938}" destId="{B1D759BC-8289-5847-9AE0-0B30CA678963}" srcOrd="0" destOrd="0" presId="urn:microsoft.com/office/officeart/2005/8/layout/hierarchy1"/>
    <dgm:cxn modelId="{40D92D41-67D0-074A-B8A3-1858F5C0AECA}" type="presParOf" srcId="{F4F60C64-94E3-6344-9206-910B8E709938}" destId="{DF741A16-FB09-1B44-AB97-5D057ED6C187}" srcOrd="1" destOrd="0" presId="urn:microsoft.com/office/officeart/2005/8/layout/hierarchy1"/>
    <dgm:cxn modelId="{239908DC-502F-AD46-9B7A-007A405F21FF}" type="presParOf" srcId="{5E345034-C610-414F-B72C-02FF4775608A}" destId="{B50CC9B3-0E99-B24F-9F19-890B0DB9DD8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C8C01D3-F145-43F2-B00B-2FAD2EEE4038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68084E8-CA34-4939-8624-0671BBDAF229}">
      <dgm:prSet/>
      <dgm:spPr/>
      <dgm:t>
        <a:bodyPr/>
        <a:lstStyle/>
        <a:p>
          <a:r>
            <a:rPr lang="es-ES" b="1"/>
            <a:t>Current benchmarks focus on:</a:t>
          </a:r>
          <a:endParaRPr lang="en-US"/>
        </a:p>
      </dgm:t>
    </dgm:pt>
    <dgm:pt modelId="{50490E6A-557E-452B-B02A-A977C32D434C}" type="parTrans" cxnId="{9F2DFCE5-26F4-430B-8933-EB0737CACBF3}">
      <dgm:prSet/>
      <dgm:spPr/>
      <dgm:t>
        <a:bodyPr/>
        <a:lstStyle/>
        <a:p>
          <a:endParaRPr lang="en-US"/>
        </a:p>
      </dgm:t>
    </dgm:pt>
    <dgm:pt modelId="{DAAEC423-8631-4E2D-91ED-1EEA55E8F356}" type="sibTrans" cxnId="{9F2DFCE5-26F4-430B-8933-EB0737CACBF3}">
      <dgm:prSet/>
      <dgm:spPr/>
      <dgm:t>
        <a:bodyPr/>
        <a:lstStyle/>
        <a:p>
          <a:endParaRPr lang="en-US"/>
        </a:p>
      </dgm:t>
    </dgm:pt>
    <dgm:pt modelId="{7A5ECF5F-C9B4-44C0-AB0E-9AA78CB14EEA}">
      <dgm:prSet/>
      <dgm:spPr/>
      <dgm:t>
        <a:bodyPr/>
        <a:lstStyle/>
        <a:p>
          <a:r>
            <a:rPr lang="es-ES" b="1"/>
            <a:t>Transactions per second (TPS) for transactional databases.</a:t>
          </a:r>
          <a:endParaRPr lang="en-US"/>
        </a:p>
      </dgm:t>
    </dgm:pt>
    <dgm:pt modelId="{85183E5D-7269-4811-B0D0-3CF3C8FC5094}" type="parTrans" cxnId="{59318D32-A77F-4FEC-973C-CBE503EAD865}">
      <dgm:prSet/>
      <dgm:spPr/>
      <dgm:t>
        <a:bodyPr/>
        <a:lstStyle/>
        <a:p>
          <a:endParaRPr lang="en-US"/>
        </a:p>
      </dgm:t>
    </dgm:pt>
    <dgm:pt modelId="{D8352D08-22AC-4DDB-B992-C68348B58E4A}" type="sibTrans" cxnId="{59318D32-A77F-4FEC-973C-CBE503EAD865}">
      <dgm:prSet/>
      <dgm:spPr/>
      <dgm:t>
        <a:bodyPr/>
        <a:lstStyle/>
        <a:p>
          <a:endParaRPr lang="en-US"/>
        </a:p>
      </dgm:t>
    </dgm:pt>
    <dgm:pt modelId="{8ABA6EE5-A2AA-4E08-81B5-A74404FC2033}">
      <dgm:prSet/>
      <dgm:spPr/>
      <dgm:t>
        <a:bodyPr/>
        <a:lstStyle/>
        <a:p>
          <a:r>
            <a:rPr lang="es-ES" b="1" dirty="0" err="1"/>
            <a:t>Query</a:t>
          </a:r>
          <a:r>
            <a:rPr lang="es-ES" b="1" dirty="0"/>
            <a:t> </a:t>
          </a:r>
          <a:r>
            <a:rPr lang="es-ES" b="1" dirty="0" err="1"/>
            <a:t>execution</a:t>
          </a:r>
          <a:r>
            <a:rPr lang="es-ES" b="1" dirty="0"/>
            <a:t> time </a:t>
          </a:r>
          <a:r>
            <a:rPr lang="es-ES" b="1" dirty="0" err="1"/>
            <a:t>for</a:t>
          </a:r>
          <a:r>
            <a:rPr lang="es-ES" b="1" dirty="0"/>
            <a:t> </a:t>
          </a:r>
          <a:r>
            <a:rPr lang="es-ES" b="1" dirty="0" err="1"/>
            <a:t>analytical</a:t>
          </a:r>
          <a:r>
            <a:rPr lang="es-ES" b="1" dirty="0"/>
            <a:t> </a:t>
          </a:r>
          <a:r>
            <a:rPr lang="es-ES" b="1" dirty="0" err="1"/>
            <a:t>workloads</a:t>
          </a:r>
          <a:r>
            <a:rPr lang="es-ES" b="1" dirty="0"/>
            <a:t>.</a:t>
          </a:r>
          <a:endParaRPr lang="en-US" dirty="0"/>
        </a:p>
      </dgm:t>
    </dgm:pt>
    <dgm:pt modelId="{6A6D580B-79A5-4078-9DBD-7E9AB0475975}" type="parTrans" cxnId="{DBC6DA7C-2216-468E-8D4A-2E76AF0B59B0}">
      <dgm:prSet/>
      <dgm:spPr/>
      <dgm:t>
        <a:bodyPr/>
        <a:lstStyle/>
        <a:p>
          <a:endParaRPr lang="en-US"/>
        </a:p>
      </dgm:t>
    </dgm:pt>
    <dgm:pt modelId="{BB5EED13-757E-40E7-9A0D-786DCABABC76}" type="sibTrans" cxnId="{DBC6DA7C-2216-468E-8D4A-2E76AF0B59B0}">
      <dgm:prSet/>
      <dgm:spPr/>
      <dgm:t>
        <a:bodyPr/>
        <a:lstStyle/>
        <a:p>
          <a:endParaRPr lang="en-US"/>
        </a:p>
      </dgm:t>
    </dgm:pt>
    <dgm:pt modelId="{607EF29C-8EA2-454B-9134-ED732111942C}">
      <dgm:prSet/>
      <dgm:spPr/>
      <dgm:t>
        <a:bodyPr/>
        <a:lstStyle/>
        <a:p>
          <a:r>
            <a:rPr lang="es-ES" b="1"/>
            <a:t>Problem:</a:t>
          </a:r>
          <a:r>
            <a:rPr lang="es-ES"/>
            <a:t> </a:t>
          </a:r>
          <a:endParaRPr lang="en-US"/>
        </a:p>
      </dgm:t>
    </dgm:pt>
    <dgm:pt modelId="{57FA1EB6-8DD7-463F-8680-7363C944CE8C}" type="parTrans" cxnId="{404AC343-1B86-40D1-8256-A9FE057722FD}">
      <dgm:prSet/>
      <dgm:spPr/>
      <dgm:t>
        <a:bodyPr/>
        <a:lstStyle/>
        <a:p>
          <a:endParaRPr lang="en-US"/>
        </a:p>
      </dgm:t>
    </dgm:pt>
    <dgm:pt modelId="{A3930650-941D-4AD2-ADCA-222077C37949}" type="sibTrans" cxnId="{404AC343-1B86-40D1-8256-A9FE057722FD}">
      <dgm:prSet/>
      <dgm:spPr/>
      <dgm:t>
        <a:bodyPr/>
        <a:lstStyle/>
        <a:p>
          <a:endParaRPr lang="en-US"/>
        </a:p>
      </dgm:t>
    </dgm:pt>
    <dgm:pt modelId="{6E0C910E-ED67-4F29-9DB2-8E311B80E7FE}">
      <dgm:prSet/>
      <dgm:spPr/>
      <dgm:t>
        <a:bodyPr/>
        <a:lstStyle/>
        <a:p>
          <a:r>
            <a:rPr lang="es-ES" dirty="0" err="1"/>
            <a:t>These</a:t>
          </a:r>
          <a:r>
            <a:rPr lang="es-ES" dirty="0"/>
            <a:t> </a:t>
          </a:r>
          <a:r>
            <a:rPr lang="es-ES" dirty="0" err="1"/>
            <a:t>metrics</a:t>
          </a:r>
          <a:r>
            <a:rPr lang="es-ES" dirty="0"/>
            <a:t> </a:t>
          </a:r>
          <a:r>
            <a:rPr lang="es-ES" b="1" dirty="0"/>
            <a:t>ignore </a:t>
          </a:r>
          <a:r>
            <a:rPr lang="es-ES" b="1" dirty="0" err="1"/>
            <a:t>sustainability</a:t>
          </a:r>
          <a:r>
            <a:rPr lang="es-ES" b="1" dirty="0"/>
            <a:t> &amp; </a:t>
          </a:r>
          <a:r>
            <a:rPr lang="es-ES" b="1" dirty="0" err="1"/>
            <a:t>energy</a:t>
          </a:r>
          <a:r>
            <a:rPr lang="es-ES" b="1" dirty="0"/>
            <a:t> </a:t>
          </a:r>
          <a:r>
            <a:rPr lang="es-ES" b="1" dirty="0" err="1"/>
            <a:t>efficiency</a:t>
          </a:r>
          <a:r>
            <a:rPr lang="es-ES" dirty="0"/>
            <a:t>.</a:t>
          </a:r>
          <a:endParaRPr lang="en-US" dirty="0"/>
        </a:p>
      </dgm:t>
    </dgm:pt>
    <dgm:pt modelId="{6E200305-D72D-467B-9551-99EB4187FDC6}" type="parTrans" cxnId="{068C7C31-1B44-4A9A-AAFD-63509DBB099D}">
      <dgm:prSet/>
      <dgm:spPr/>
      <dgm:t>
        <a:bodyPr/>
        <a:lstStyle/>
        <a:p>
          <a:endParaRPr lang="en-US"/>
        </a:p>
      </dgm:t>
    </dgm:pt>
    <dgm:pt modelId="{63FAB9EC-C534-412D-9EFA-F2C0684261E2}" type="sibTrans" cxnId="{068C7C31-1B44-4A9A-AAFD-63509DBB099D}">
      <dgm:prSet/>
      <dgm:spPr/>
      <dgm:t>
        <a:bodyPr/>
        <a:lstStyle/>
        <a:p>
          <a:endParaRPr lang="en-US"/>
        </a:p>
      </dgm:t>
    </dgm:pt>
    <dgm:pt modelId="{928ACA00-F05C-0A4B-A6BA-90A16D42A7BD}" type="pres">
      <dgm:prSet presAssocID="{0C8C01D3-F145-43F2-B00B-2FAD2EEE4038}" presName="outerComposite" presStyleCnt="0">
        <dgm:presLayoutVars>
          <dgm:chMax val="5"/>
          <dgm:dir/>
          <dgm:resizeHandles val="exact"/>
        </dgm:presLayoutVars>
      </dgm:prSet>
      <dgm:spPr/>
    </dgm:pt>
    <dgm:pt modelId="{7CCCEFDE-7EB4-5745-A1DD-A5314042BFF7}" type="pres">
      <dgm:prSet presAssocID="{0C8C01D3-F145-43F2-B00B-2FAD2EEE4038}" presName="dummyMaxCanvas" presStyleCnt="0">
        <dgm:presLayoutVars/>
      </dgm:prSet>
      <dgm:spPr/>
    </dgm:pt>
    <dgm:pt modelId="{DB9D7B4E-81C4-C841-89F0-F2104F6C7ED6}" type="pres">
      <dgm:prSet presAssocID="{0C8C01D3-F145-43F2-B00B-2FAD2EEE4038}" presName="FiveNodes_1" presStyleLbl="node1" presStyleIdx="0" presStyleCnt="5">
        <dgm:presLayoutVars>
          <dgm:bulletEnabled val="1"/>
        </dgm:presLayoutVars>
      </dgm:prSet>
      <dgm:spPr/>
    </dgm:pt>
    <dgm:pt modelId="{2B98C46E-EB07-F644-BCB1-CF47B382389B}" type="pres">
      <dgm:prSet presAssocID="{0C8C01D3-F145-43F2-B00B-2FAD2EEE4038}" presName="FiveNodes_2" presStyleLbl="node1" presStyleIdx="1" presStyleCnt="5">
        <dgm:presLayoutVars>
          <dgm:bulletEnabled val="1"/>
        </dgm:presLayoutVars>
      </dgm:prSet>
      <dgm:spPr/>
    </dgm:pt>
    <dgm:pt modelId="{B42C9167-7402-BB48-8D37-0413754A538D}" type="pres">
      <dgm:prSet presAssocID="{0C8C01D3-F145-43F2-B00B-2FAD2EEE4038}" presName="FiveNodes_3" presStyleLbl="node1" presStyleIdx="2" presStyleCnt="5" custLinFactNeighborX="-7564" custLinFactNeighborY="2131">
        <dgm:presLayoutVars>
          <dgm:bulletEnabled val="1"/>
        </dgm:presLayoutVars>
      </dgm:prSet>
      <dgm:spPr/>
    </dgm:pt>
    <dgm:pt modelId="{305088F0-015D-A34F-8620-C8DD7DDC6EAB}" type="pres">
      <dgm:prSet presAssocID="{0C8C01D3-F145-43F2-B00B-2FAD2EEE4038}" presName="FiveNodes_4" presStyleLbl="node1" presStyleIdx="3" presStyleCnt="5" custLinFactNeighborX="-22546" custLinFactNeighborY="3278">
        <dgm:presLayoutVars>
          <dgm:bulletEnabled val="1"/>
        </dgm:presLayoutVars>
      </dgm:prSet>
      <dgm:spPr/>
    </dgm:pt>
    <dgm:pt modelId="{43E4F139-918A-4F48-94FB-63FC9C64E953}" type="pres">
      <dgm:prSet presAssocID="{0C8C01D3-F145-43F2-B00B-2FAD2EEE4038}" presName="FiveNodes_5" presStyleLbl="node1" presStyleIdx="4" presStyleCnt="5" custLinFactNeighborX="-22944" custLinFactNeighborY="0">
        <dgm:presLayoutVars>
          <dgm:bulletEnabled val="1"/>
        </dgm:presLayoutVars>
      </dgm:prSet>
      <dgm:spPr/>
    </dgm:pt>
    <dgm:pt modelId="{D3666085-3B5D-3F4D-BC3C-26F3D332F461}" type="pres">
      <dgm:prSet presAssocID="{0C8C01D3-F145-43F2-B00B-2FAD2EEE4038}" presName="FiveConn_1-2" presStyleLbl="fgAccFollowNode1" presStyleIdx="0" presStyleCnt="4">
        <dgm:presLayoutVars>
          <dgm:bulletEnabled val="1"/>
        </dgm:presLayoutVars>
      </dgm:prSet>
      <dgm:spPr/>
    </dgm:pt>
    <dgm:pt modelId="{6D043451-1D41-9547-B4BE-D5B8022125C9}" type="pres">
      <dgm:prSet presAssocID="{0C8C01D3-F145-43F2-B00B-2FAD2EEE4038}" presName="FiveConn_2-3" presStyleLbl="fgAccFollowNode1" presStyleIdx="1" presStyleCnt="4" custLinFactNeighborX="-75387" custLinFactNeighborY="2440">
        <dgm:presLayoutVars>
          <dgm:bulletEnabled val="1"/>
        </dgm:presLayoutVars>
      </dgm:prSet>
      <dgm:spPr/>
    </dgm:pt>
    <dgm:pt modelId="{E0A1F897-FF07-984D-AD82-37C024196E4E}" type="pres">
      <dgm:prSet presAssocID="{0C8C01D3-F145-43F2-B00B-2FAD2EEE4038}" presName="FiveConn_3-4" presStyleLbl="fgAccFollowNode1" presStyleIdx="2" presStyleCnt="4" custLinFactX="-83552" custLinFactNeighborX="-100000" custLinFactNeighborY="6555">
        <dgm:presLayoutVars>
          <dgm:bulletEnabled val="1"/>
        </dgm:presLayoutVars>
      </dgm:prSet>
      <dgm:spPr/>
    </dgm:pt>
    <dgm:pt modelId="{FA9109B4-6083-8848-9E6F-97005B88D4E5}" type="pres">
      <dgm:prSet presAssocID="{0C8C01D3-F145-43F2-B00B-2FAD2EEE4038}" presName="FiveConn_4-5" presStyleLbl="fgAccFollowNode1" presStyleIdx="3" presStyleCnt="4" custLinFactX="-100000" custLinFactNeighborX="-155661" custLinFactNeighborY="16389">
        <dgm:presLayoutVars>
          <dgm:bulletEnabled val="1"/>
        </dgm:presLayoutVars>
      </dgm:prSet>
      <dgm:spPr/>
    </dgm:pt>
    <dgm:pt modelId="{E86109CA-C345-B04B-8335-688E7C421B6A}" type="pres">
      <dgm:prSet presAssocID="{0C8C01D3-F145-43F2-B00B-2FAD2EEE4038}" presName="FiveNodes_1_text" presStyleLbl="node1" presStyleIdx="4" presStyleCnt="5">
        <dgm:presLayoutVars>
          <dgm:bulletEnabled val="1"/>
        </dgm:presLayoutVars>
      </dgm:prSet>
      <dgm:spPr/>
    </dgm:pt>
    <dgm:pt modelId="{01741293-C79D-F84E-9F21-CD98D46AEC75}" type="pres">
      <dgm:prSet presAssocID="{0C8C01D3-F145-43F2-B00B-2FAD2EEE4038}" presName="FiveNodes_2_text" presStyleLbl="node1" presStyleIdx="4" presStyleCnt="5">
        <dgm:presLayoutVars>
          <dgm:bulletEnabled val="1"/>
        </dgm:presLayoutVars>
      </dgm:prSet>
      <dgm:spPr/>
    </dgm:pt>
    <dgm:pt modelId="{58FA08F8-3245-6049-9286-A94489BA3935}" type="pres">
      <dgm:prSet presAssocID="{0C8C01D3-F145-43F2-B00B-2FAD2EEE4038}" presName="FiveNodes_3_text" presStyleLbl="node1" presStyleIdx="4" presStyleCnt="5">
        <dgm:presLayoutVars>
          <dgm:bulletEnabled val="1"/>
        </dgm:presLayoutVars>
      </dgm:prSet>
      <dgm:spPr/>
    </dgm:pt>
    <dgm:pt modelId="{948CC1A5-84E6-8647-B5DB-F8FCE7C8C003}" type="pres">
      <dgm:prSet presAssocID="{0C8C01D3-F145-43F2-B00B-2FAD2EEE4038}" presName="FiveNodes_4_text" presStyleLbl="node1" presStyleIdx="4" presStyleCnt="5">
        <dgm:presLayoutVars>
          <dgm:bulletEnabled val="1"/>
        </dgm:presLayoutVars>
      </dgm:prSet>
      <dgm:spPr/>
    </dgm:pt>
    <dgm:pt modelId="{E21C9C67-95D6-144C-BC2C-BBF2A0F87B9F}" type="pres">
      <dgm:prSet presAssocID="{0C8C01D3-F145-43F2-B00B-2FAD2EEE403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E54410A-D025-C94F-BF2D-81CF196105AD}" type="presOf" srcId="{6E0C910E-ED67-4F29-9DB2-8E311B80E7FE}" destId="{E21C9C67-95D6-144C-BC2C-BBF2A0F87B9F}" srcOrd="1" destOrd="0" presId="urn:microsoft.com/office/officeart/2005/8/layout/vProcess5"/>
    <dgm:cxn modelId="{FED1D311-887C-494F-ADAE-7DAFA393D635}" type="presOf" srcId="{7A5ECF5F-C9B4-44C0-AB0E-9AA78CB14EEA}" destId="{2B98C46E-EB07-F644-BCB1-CF47B382389B}" srcOrd="0" destOrd="0" presId="urn:microsoft.com/office/officeart/2005/8/layout/vProcess5"/>
    <dgm:cxn modelId="{B1E3162F-187F-994E-8D72-94DEF385CEDC}" type="presOf" srcId="{0C8C01D3-F145-43F2-B00B-2FAD2EEE4038}" destId="{928ACA00-F05C-0A4B-A6BA-90A16D42A7BD}" srcOrd="0" destOrd="0" presId="urn:microsoft.com/office/officeart/2005/8/layout/vProcess5"/>
    <dgm:cxn modelId="{068C7C31-1B44-4A9A-AAFD-63509DBB099D}" srcId="{0C8C01D3-F145-43F2-B00B-2FAD2EEE4038}" destId="{6E0C910E-ED67-4F29-9DB2-8E311B80E7FE}" srcOrd="4" destOrd="0" parTransId="{6E200305-D72D-467B-9551-99EB4187FDC6}" sibTransId="{63FAB9EC-C534-412D-9EFA-F2C0684261E2}"/>
    <dgm:cxn modelId="{59318D32-A77F-4FEC-973C-CBE503EAD865}" srcId="{0C8C01D3-F145-43F2-B00B-2FAD2EEE4038}" destId="{7A5ECF5F-C9B4-44C0-AB0E-9AA78CB14EEA}" srcOrd="1" destOrd="0" parTransId="{85183E5D-7269-4811-B0D0-3CF3C8FC5094}" sibTransId="{D8352D08-22AC-4DDB-B992-C68348B58E4A}"/>
    <dgm:cxn modelId="{404AC343-1B86-40D1-8256-A9FE057722FD}" srcId="{0C8C01D3-F145-43F2-B00B-2FAD2EEE4038}" destId="{607EF29C-8EA2-454B-9134-ED732111942C}" srcOrd="3" destOrd="0" parTransId="{57FA1EB6-8DD7-463F-8680-7363C944CE8C}" sibTransId="{A3930650-941D-4AD2-ADCA-222077C37949}"/>
    <dgm:cxn modelId="{82D1AD58-53B2-A544-BAAB-D6F83D12F3CD}" type="presOf" srcId="{D8352D08-22AC-4DDB-B992-C68348B58E4A}" destId="{6D043451-1D41-9547-B4BE-D5B8022125C9}" srcOrd="0" destOrd="0" presId="urn:microsoft.com/office/officeart/2005/8/layout/vProcess5"/>
    <dgm:cxn modelId="{5DA8BE77-C25D-AC4F-AE41-5DCCC05343BE}" type="presOf" srcId="{8ABA6EE5-A2AA-4E08-81B5-A74404FC2033}" destId="{58FA08F8-3245-6049-9286-A94489BA3935}" srcOrd="1" destOrd="0" presId="urn:microsoft.com/office/officeart/2005/8/layout/vProcess5"/>
    <dgm:cxn modelId="{0C545378-C3C5-5441-876E-B5223E23A989}" type="presOf" srcId="{BB5EED13-757E-40E7-9A0D-786DCABABC76}" destId="{E0A1F897-FF07-984D-AD82-37C024196E4E}" srcOrd="0" destOrd="0" presId="urn:microsoft.com/office/officeart/2005/8/layout/vProcess5"/>
    <dgm:cxn modelId="{41A5CC79-9E02-1645-AB1C-D0D012F02FAD}" type="presOf" srcId="{A3930650-941D-4AD2-ADCA-222077C37949}" destId="{FA9109B4-6083-8848-9E6F-97005B88D4E5}" srcOrd="0" destOrd="0" presId="urn:microsoft.com/office/officeart/2005/8/layout/vProcess5"/>
    <dgm:cxn modelId="{DBC6DA7C-2216-468E-8D4A-2E76AF0B59B0}" srcId="{0C8C01D3-F145-43F2-B00B-2FAD2EEE4038}" destId="{8ABA6EE5-A2AA-4E08-81B5-A74404FC2033}" srcOrd="2" destOrd="0" parTransId="{6A6D580B-79A5-4078-9DBD-7E9AB0475975}" sibTransId="{BB5EED13-757E-40E7-9A0D-786DCABABC76}"/>
    <dgm:cxn modelId="{FF62FC9A-8155-0044-AA4E-AAE2449FC6CA}" type="presOf" srcId="{6E0C910E-ED67-4F29-9DB2-8E311B80E7FE}" destId="{43E4F139-918A-4F48-94FB-63FC9C64E953}" srcOrd="0" destOrd="0" presId="urn:microsoft.com/office/officeart/2005/8/layout/vProcess5"/>
    <dgm:cxn modelId="{4479BAAD-EC1B-3B49-880F-5A64E3913841}" type="presOf" srcId="{DAAEC423-8631-4E2D-91ED-1EEA55E8F356}" destId="{D3666085-3B5D-3F4D-BC3C-26F3D332F461}" srcOrd="0" destOrd="0" presId="urn:microsoft.com/office/officeart/2005/8/layout/vProcess5"/>
    <dgm:cxn modelId="{B4CAAAC3-DA31-7140-8805-758E18CB8163}" type="presOf" srcId="{B68084E8-CA34-4939-8624-0671BBDAF229}" destId="{DB9D7B4E-81C4-C841-89F0-F2104F6C7ED6}" srcOrd="0" destOrd="0" presId="urn:microsoft.com/office/officeart/2005/8/layout/vProcess5"/>
    <dgm:cxn modelId="{601B5DD8-96C3-F04F-B83C-321B27917ED8}" type="presOf" srcId="{607EF29C-8EA2-454B-9134-ED732111942C}" destId="{305088F0-015D-A34F-8620-C8DD7DDC6EAB}" srcOrd="0" destOrd="0" presId="urn:microsoft.com/office/officeart/2005/8/layout/vProcess5"/>
    <dgm:cxn modelId="{00DDA1DA-C9FB-A54B-AE3D-20964B0C4BDE}" type="presOf" srcId="{8ABA6EE5-A2AA-4E08-81B5-A74404FC2033}" destId="{B42C9167-7402-BB48-8D37-0413754A538D}" srcOrd="0" destOrd="0" presId="urn:microsoft.com/office/officeart/2005/8/layout/vProcess5"/>
    <dgm:cxn modelId="{027B32DE-46F1-3349-83D2-BB262D69B89F}" type="presOf" srcId="{B68084E8-CA34-4939-8624-0671BBDAF229}" destId="{E86109CA-C345-B04B-8335-688E7C421B6A}" srcOrd="1" destOrd="0" presId="urn:microsoft.com/office/officeart/2005/8/layout/vProcess5"/>
    <dgm:cxn modelId="{9F2DFCE5-26F4-430B-8933-EB0737CACBF3}" srcId="{0C8C01D3-F145-43F2-B00B-2FAD2EEE4038}" destId="{B68084E8-CA34-4939-8624-0671BBDAF229}" srcOrd="0" destOrd="0" parTransId="{50490E6A-557E-452B-B02A-A977C32D434C}" sibTransId="{DAAEC423-8631-4E2D-91ED-1EEA55E8F356}"/>
    <dgm:cxn modelId="{EE7106E6-12F8-A249-8C2F-8DD354BBB012}" type="presOf" srcId="{607EF29C-8EA2-454B-9134-ED732111942C}" destId="{948CC1A5-84E6-8647-B5DB-F8FCE7C8C003}" srcOrd="1" destOrd="0" presId="urn:microsoft.com/office/officeart/2005/8/layout/vProcess5"/>
    <dgm:cxn modelId="{6149AAE8-DC05-7242-A9F0-46A8768792E4}" type="presOf" srcId="{7A5ECF5F-C9B4-44C0-AB0E-9AA78CB14EEA}" destId="{01741293-C79D-F84E-9F21-CD98D46AEC75}" srcOrd="1" destOrd="0" presId="urn:microsoft.com/office/officeart/2005/8/layout/vProcess5"/>
    <dgm:cxn modelId="{AF8E6B66-EB88-A54E-A7AA-6499CE557F81}" type="presParOf" srcId="{928ACA00-F05C-0A4B-A6BA-90A16D42A7BD}" destId="{7CCCEFDE-7EB4-5745-A1DD-A5314042BFF7}" srcOrd="0" destOrd="0" presId="urn:microsoft.com/office/officeart/2005/8/layout/vProcess5"/>
    <dgm:cxn modelId="{E8BD16B0-47ED-BD4C-8202-042723E91E4B}" type="presParOf" srcId="{928ACA00-F05C-0A4B-A6BA-90A16D42A7BD}" destId="{DB9D7B4E-81C4-C841-89F0-F2104F6C7ED6}" srcOrd="1" destOrd="0" presId="urn:microsoft.com/office/officeart/2005/8/layout/vProcess5"/>
    <dgm:cxn modelId="{88BE7BDA-C153-9545-BDA0-342E61E000CE}" type="presParOf" srcId="{928ACA00-F05C-0A4B-A6BA-90A16D42A7BD}" destId="{2B98C46E-EB07-F644-BCB1-CF47B382389B}" srcOrd="2" destOrd="0" presId="urn:microsoft.com/office/officeart/2005/8/layout/vProcess5"/>
    <dgm:cxn modelId="{9582BEF3-0E46-8F4A-8DB8-33F96DC75361}" type="presParOf" srcId="{928ACA00-F05C-0A4B-A6BA-90A16D42A7BD}" destId="{B42C9167-7402-BB48-8D37-0413754A538D}" srcOrd="3" destOrd="0" presId="urn:microsoft.com/office/officeart/2005/8/layout/vProcess5"/>
    <dgm:cxn modelId="{5D679391-207F-4345-99EC-664CA3EC48C0}" type="presParOf" srcId="{928ACA00-F05C-0A4B-A6BA-90A16D42A7BD}" destId="{305088F0-015D-A34F-8620-C8DD7DDC6EAB}" srcOrd="4" destOrd="0" presId="urn:microsoft.com/office/officeart/2005/8/layout/vProcess5"/>
    <dgm:cxn modelId="{9C40B54E-F381-4A4B-B55F-A6956165D2F9}" type="presParOf" srcId="{928ACA00-F05C-0A4B-A6BA-90A16D42A7BD}" destId="{43E4F139-918A-4F48-94FB-63FC9C64E953}" srcOrd="5" destOrd="0" presId="urn:microsoft.com/office/officeart/2005/8/layout/vProcess5"/>
    <dgm:cxn modelId="{8319836F-9930-6448-BDF3-1F603551F4DC}" type="presParOf" srcId="{928ACA00-F05C-0A4B-A6BA-90A16D42A7BD}" destId="{D3666085-3B5D-3F4D-BC3C-26F3D332F461}" srcOrd="6" destOrd="0" presId="urn:microsoft.com/office/officeart/2005/8/layout/vProcess5"/>
    <dgm:cxn modelId="{113DA35E-3A97-274C-B23D-52D9E484B71C}" type="presParOf" srcId="{928ACA00-F05C-0A4B-A6BA-90A16D42A7BD}" destId="{6D043451-1D41-9547-B4BE-D5B8022125C9}" srcOrd="7" destOrd="0" presId="urn:microsoft.com/office/officeart/2005/8/layout/vProcess5"/>
    <dgm:cxn modelId="{C6F660EC-5F9E-584F-9D68-8D62D4002E56}" type="presParOf" srcId="{928ACA00-F05C-0A4B-A6BA-90A16D42A7BD}" destId="{E0A1F897-FF07-984D-AD82-37C024196E4E}" srcOrd="8" destOrd="0" presId="urn:microsoft.com/office/officeart/2005/8/layout/vProcess5"/>
    <dgm:cxn modelId="{3318CD76-ECD2-CA41-9714-7192B9E3B4C1}" type="presParOf" srcId="{928ACA00-F05C-0A4B-A6BA-90A16D42A7BD}" destId="{FA9109B4-6083-8848-9E6F-97005B88D4E5}" srcOrd="9" destOrd="0" presId="urn:microsoft.com/office/officeart/2005/8/layout/vProcess5"/>
    <dgm:cxn modelId="{410FBC8B-6E9B-4144-BEBC-5EA2C1DB1BC1}" type="presParOf" srcId="{928ACA00-F05C-0A4B-A6BA-90A16D42A7BD}" destId="{E86109CA-C345-B04B-8335-688E7C421B6A}" srcOrd="10" destOrd="0" presId="urn:microsoft.com/office/officeart/2005/8/layout/vProcess5"/>
    <dgm:cxn modelId="{D2A19BFB-EE5A-0341-922A-21861EDAB009}" type="presParOf" srcId="{928ACA00-F05C-0A4B-A6BA-90A16D42A7BD}" destId="{01741293-C79D-F84E-9F21-CD98D46AEC75}" srcOrd="11" destOrd="0" presId="urn:microsoft.com/office/officeart/2005/8/layout/vProcess5"/>
    <dgm:cxn modelId="{FDE95DA2-A4CE-FD4D-8DBD-7F07C1AC654A}" type="presParOf" srcId="{928ACA00-F05C-0A4B-A6BA-90A16D42A7BD}" destId="{58FA08F8-3245-6049-9286-A94489BA3935}" srcOrd="12" destOrd="0" presId="urn:microsoft.com/office/officeart/2005/8/layout/vProcess5"/>
    <dgm:cxn modelId="{E344E938-F756-F548-92C2-60BC4AD88273}" type="presParOf" srcId="{928ACA00-F05C-0A4B-A6BA-90A16D42A7BD}" destId="{948CC1A5-84E6-8647-B5DB-F8FCE7C8C003}" srcOrd="13" destOrd="0" presId="urn:microsoft.com/office/officeart/2005/8/layout/vProcess5"/>
    <dgm:cxn modelId="{34E891DF-DFBC-5342-B3BC-6684EA013917}" type="presParOf" srcId="{928ACA00-F05C-0A4B-A6BA-90A16D42A7BD}" destId="{E21C9C67-95D6-144C-BC2C-BBF2A0F87B9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98EDC37-1A4E-4ECE-B606-52667DFEFD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878C24F-B456-43DF-B637-D08E7FB783A8}">
      <dgm:prSet/>
      <dgm:spPr/>
      <dgm:t>
        <a:bodyPr/>
        <a:lstStyle/>
        <a:p>
          <a:r>
            <a:rPr lang="es-ES" b="1" i="0"/>
            <a:t>Current servers consume excessive power even at low utilization.</a:t>
          </a:r>
          <a:endParaRPr lang="en-US"/>
        </a:p>
      </dgm:t>
    </dgm:pt>
    <dgm:pt modelId="{56E4AFCF-20C5-4747-874B-105E30E60B7D}" type="parTrans" cxnId="{646BF581-AC9F-4BB9-AF83-2D9C04AB992C}">
      <dgm:prSet/>
      <dgm:spPr/>
      <dgm:t>
        <a:bodyPr/>
        <a:lstStyle/>
        <a:p>
          <a:endParaRPr lang="en-US"/>
        </a:p>
      </dgm:t>
    </dgm:pt>
    <dgm:pt modelId="{B829B580-4CB4-474A-B1F7-689894BD3902}" type="sibTrans" cxnId="{646BF581-AC9F-4BB9-AF83-2D9C04AB992C}">
      <dgm:prSet/>
      <dgm:spPr/>
      <dgm:t>
        <a:bodyPr/>
        <a:lstStyle/>
        <a:p>
          <a:endParaRPr lang="en-US"/>
        </a:p>
      </dgm:t>
    </dgm:pt>
    <dgm:pt modelId="{8CC37000-2A5C-4C37-B5F6-7BA2698DF80E}">
      <dgm:prSet/>
      <dgm:spPr/>
      <dgm:t>
        <a:bodyPr/>
        <a:lstStyle/>
        <a:p>
          <a:r>
            <a:rPr lang="es-ES" b="1" i="0"/>
            <a:t>Energy-Proportional Computing</a:t>
          </a:r>
          <a:r>
            <a:rPr lang="es-ES" b="0" i="0"/>
            <a:t> ensures power usage </a:t>
          </a:r>
          <a:r>
            <a:rPr lang="es-ES" b="1" i="0"/>
            <a:t>scales with workload</a:t>
          </a:r>
          <a:r>
            <a:rPr lang="es-ES" b="0" i="0"/>
            <a:t>.</a:t>
          </a:r>
          <a:endParaRPr lang="en-US"/>
        </a:p>
      </dgm:t>
    </dgm:pt>
    <dgm:pt modelId="{F6763E8E-C6E2-4012-8E53-D345976A2466}" type="parTrans" cxnId="{9CE573DF-3846-4E8D-99C5-5BFF114381EC}">
      <dgm:prSet/>
      <dgm:spPr/>
      <dgm:t>
        <a:bodyPr/>
        <a:lstStyle/>
        <a:p>
          <a:endParaRPr lang="en-US"/>
        </a:p>
      </dgm:t>
    </dgm:pt>
    <dgm:pt modelId="{CFB73E09-F357-4B31-B954-B318CCAE5666}" type="sibTrans" cxnId="{9CE573DF-3846-4E8D-99C5-5BFF114381EC}">
      <dgm:prSet/>
      <dgm:spPr/>
      <dgm:t>
        <a:bodyPr/>
        <a:lstStyle/>
        <a:p>
          <a:endParaRPr lang="en-US"/>
        </a:p>
      </dgm:t>
    </dgm:pt>
    <dgm:pt modelId="{502EC011-0F56-483A-8A02-5BDC18EF2D8E}">
      <dgm:prSet/>
      <dgm:spPr/>
      <dgm:t>
        <a:bodyPr/>
        <a:lstStyle/>
        <a:p>
          <a:r>
            <a:rPr lang="es-ES" b="1" i="0" u="sng" dirty="0" err="1"/>
            <a:t>Solution</a:t>
          </a:r>
          <a:r>
            <a:rPr lang="es-ES" b="1" i="0" dirty="0"/>
            <a:t>:</a:t>
          </a:r>
          <a:r>
            <a:rPr lang="es-ES" b="0" i="0" dirty="0"/>
            <a:t> </a:t>
          </a:r>
          <a:r>
            <a:rPr lang="es-ES" b="0" i="0" dirty="0" err="1"/>
            <a:t>Design</a:t>
          </a:r>
          <a:r>
            <a:rPr lang="es-ES" b="0" i="0" dirty="0"/>
            <a:t> servers </a:t>
          </a:r>
          <a:r>
            <a:rPr lang="es-ES" b="0" i="0" dirty="0" err="1"/>
            <a:t>to</a:t>
          </a:r>
          <a:r>
            <a:rPr lang="es-ES" b="0" i="0" dirty="0"/>
            <a:t> </a:t>
          </a:r>
          <a:r>
            <a:rPr lang="es-ES" b="1" i="0" dirty="0" err="1"/>
            <a:t>dynamically</a:t>
          </a:r>
          <a:r>
            <a:rPr lang="es-ES" b="1" i="0" dirty="0"/>
            <a:t> </a:t>
          </a:r>
          <a:r>
            <a:rPr lang="es-ES" b="1" i="0" dirty="0" err="1"/>
            <a:t>adjust</a:t>
          </a:r>
          <a:r>
            <a:rPr lang="es-ES" b="1" i="0" dirty="0"/>
            <a:t> </a:t>
          </a:r>
          <a:r>
            <a:rPr lang="es-ES" b="1" i="0" dirty="0" err="1"/>
            <a:t>power</a:t>
          </a:r>
          <a:r>
            <a:rPr lang="es-ES" b="1" i="0" dirty="0"/>
            <a:t> use</a:t>
          </a:r>
          <a:r>
            <a:rPr lang="es-ES" b="0" i="0" dirty="0"/>
            <a:t>.</a:t>
          </a:r>
          <a:endParaRPr lang="en-US" dirty="0"/>
        </a:p>
      </dgm:t>
    </dgm:pt>
    <dgm:pt modelId="{438D49C5-C50F-4FB5-B1E5-7A5AC0F64288}" type="parTrans" cxnId="{98C97DE2-6B6C-4F16-82B9-D95C48AAA18E}">
      <dgm:prSet/>
      <dgm:spPr/>
      <dgm:t>
        <a:bodyPr/>
        <a:lstStyle/>
        <a:p>
          <a:endParaRPr lang="en-US"/>
        </a:p>
      </dgm:t>
    </dgm:pt>
    <dgm:pt modelId="{AFF6C4F5-AB56-4F77-AD9B-3E67234BDEF2}" type="sibTrans" cxnId="{98C97DE2-6B6C-4F16-82B9-D95C48AAA18E}">
      <dgm:prSet/>
      <dgm:spPr/>
      <dgm:t>
        <a:bodyPr/>
        <a:lstStyle/>
        <a:p>
          <a:endParaRPr lang="en-US"/>
        </a:p>
      </dgm:t>
    </dgm:pt>
    <dgm:pt modelId="{E60DCFFB-ECCB-5248-9347-7706B4A134E6}" type="pres">
      <dgm:prSet presAssocID="{898EDC37-1A4E-4ECE-B606-52667DFEFD16}" presName="linear" presStyleCnt="0">
        <dgm:presLayoutVars>
          <dgm:animLvl val="lvl"/>
          <dgm:resizeHandles val="exact"/>
        </dgm:presLayoutVars>
      </dgm:prSet>
      <dgm:spPr/>
    </dgm:pt>
    <dgm:pt modelId="{E88B2FB9-7E8B-7D47-93B9-DE0A60D67271}" type="pres">
      <dgm:prSet presAssocID="{2878C24F-B456-43DF-B637-D08E7FB783A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BF849BE-2AFF-9440-8FEB-2F82EC68AFFB}" type="pres">
      <dgm:prSet presAssocID="{B829B580-4CB4-474A-B1F7-689894BD3902}" presName="spacer" presStyleCnt="0"/>
      <dgm:spPr/>
    </dgm:pt>
    <dgm:pt modelId="{E33A4201-8F36-CB4B-A095-7DE9D560EE9C}" type="pres">
      <dgm:prSet presAssocID="{8CC37000-2A5C-4C37-B5F6-7BA2698DF80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D6FE0EF-ED83-0F47-890D-7E9721E9B4EE}" type="pres">
      <dgm:prSet presAssocID="{CFB73E09-F357-4B31-B954-B318CCAE5666}" presName="spacer" presStyleCnt="0"/>
      <dgm:spPr/>
    </dgm:pt>
    <dgm:pt modelId="{7BD1A270-9957-1A4D-8D84-A23D16EF10E1}" type="pres">
      <dgm:prSet presAssocID="{502EC011-0F56-483A-8A02-5BDC18EF2D8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65A233C-7E6A-6440-8540-D9573E9B9C84}" type="presOf" srcId="{502EC011-0F56-483A-8A02-5BDC18EF2D8E}" destId="{7BD1A270-9957-1A4D-8D84-A23D16EF10E1}" srcOrd="0" destOrd="0" presId="urn:microsoft.com/office/officeart/2005/8/layout/vList2"/>
    <dgm:cxn modelId="{646BF581-AC9F-4BB9-AF83-2D9C04AB992C}" srcId="{898EDC37-1A4E-4ECE-B606-52667DFEFD16}" destId="{2878C24F-B456-43DF-B637-D08E7FB783A8}" srcOrd="0" destOrd="0" parTransId="{56E4AFCF-20C5-4747-874B-105E30E60B7D}" sibTransId="{B829B580-4CB4-474A-B1F7-689894BD3902}"/>
    <dgm:cxn modelId="{3FE40ABA-9F88-3B4D-868D-78A7292883A9}" type="presOf" srcId="{898EDC37-1A4E-4ECE-B606-52667DFEFD16}" destId="{E60DCFFB-ECCB-5248-9347-7706B4A134E6}" srcOrd="0" destOrd="0" presId="urn:microsoft.com/office/officeart/2005/8/layout/vList2"/>
    <dgm:cxn modelId="{9A5B1AC7-FD4B-E04D-877E-82B66C35107A}" type="presOf" srcId="{8CC37000-2A5C-4C37-B5F6-7BA2698DF80E}" destId="{E33A4201-8F36-CB4B-A095-7DE9D560EE9C}" srcOrd="0" destOrd="0" presId="urn:microsoft.com/office/officeart/2005/8/layout/vList2"/>
    <dgm:cxn modelId="{9CE573DF-3846-4E8D-99C5-5BFF114381EC}" srcId="{898EDC37-1A4E-4ECE-B606-52667DFEFD16}" destId="{8CC37000-2A5C-4C37-B5F6-7BA2698DF80E}" srcOrd="1" destOrd="0" parTransId="{F6763E8E-C6E2-4012-8E53-D345976A2466}" sibTransId="{CFB73E09-F357-4B31-B954-B318CCAE5666}"/>
    <dgm:cxn modelId="{98C97DE2-6B6C-4F16-82B9-D95C48AAA18E}" srcId="{898EDC37-1A4E-4ECE-B606-52667DFEFD16}" destId="{502EC011-0F56-483A-8A02-5BDC18EF2D8E}" srcOrd="2" destOrd="0" parTransId="{438D49C5-C50F-4FB5-B1E5-7A5AC0F64288}" sibTransId="{AFF6C4F5-AB56-4F77-AD9B-3E67234BDEF2}"/>
    <dgm:cxn modelId="{87C549F5-87FC-C645-8E19-F852CE68FBD3}" type="presOf" srcId="{2878C24F-B456-43DF-B637-D08E7FB783A8}" destId="{E88B2FB9-7E8B-7D47-93B9-DE0A60D67271}" srcOrd="0" destOrd="0" presId="urn:microsoft.com/office/officeart/2005/8/layout/vList2"/>
    <dgm:cxn modelId="{1B3363BC-389F-FE45-8A48-0626C1D7AB36}" type="presParOf" srcId="{E60DCFFB-ECCB-5248-9347-7706B4A134E6}" destId="{E88B2FB9-7E8B-7D47-93B9-DE0A60D67271}" srcOrd="0" destOrd="0" presId="urn:microsoft.com/office/officeart/2005/8/layout/vList2"/>
    <dgm:cxn modelId="{F8C7B787-99A9-5B42-8085-B7767CF856F1}" type="presParOf" srcId="{E60DCFFB-ECCB-5248-9347-7706B4A134E6}" destId="{ABF849BE-2AFF-9440-8FEB-2F82EC68AFFB}" srcOrd="1" destOrd="0" presId="urn:microsoft.com/office/officeart/2005/8/layout/vList2"/>
    <dgm:cxn modelId="{8CC26C44-8366-E243-943C-F290A02C75B5}" type="presParOf" srcId="{E60DCFFB-ECCB-5248-9347-7706B4A134E6}" destId="{E33A4201-8F36-CB4B-A095-7DE9D560EE9C}" srcOrd="2" destOrd="0" presId="urn:microsoft.com/office/officeart/2005/8/layout/vList2"/>
    <dgm:cxn modelId="{D0B65AD3-743B-3642-8638-B1E2B93865BE}" type="presParOf" srcId="{E60DCFFB-ECCB-5248-9347-7706B4A134E6}" destId="{7D6FE0EF-ED83-0F47-890D-7E9721E9B4EE}" srcOrd="3" destOrd="0" presId="urn:microsoft.com/office/officeart/2005/8/layout/vList2"/>
    <dgm:cxn modelId="{9018F538-4E75-E34B-8A23-7F0A95212C0A}" type="presParOf" srcId="{E60DCFFB-ECCB-5248-9347-7706B4A134E6}" destId="{7BD1A270-9957-1A4D-8D84-A23D16EF10E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A199D93-F73F-494B-9926-8850F5956CD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BAC4B3-F195-4DC6-91B1-E9AA2A4AD535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1" dirty="0" err="1"/>
            <a:t>Measuring</a:t>
          </a:r>
          <a:r>
            <a:rPr lang="es-ES" b="1" dirty="0"/>
            <a:t> </a:t>
          </a:r>
          <a:r>
            <a:rPr lang="es-ES" b="1" dirty="0" err="1"/>
            <a:t>carbon</a:t>
          </a:r>
          <a:r>
            <a:rPr lang="es-ES" b="1" dirty="0"/>
            <a:t> </a:t>
          </a:r>
          <a:r>
            <a:rPr lang="es-ES" b="1" dirty="0" err="1"/>
            <a:t>footprints</a:t>
          </a:r>
          <a:r>
            <a:rPr lang="es-ES" b="1" dirty="0"/>
            <a:t> </a:t>
          </a:r>
          <a:r>
            <a:rPr lang="es-ES" b="1" dirty="0" err="1"/>
            <a:t>of</a:t>
          </a:r>
          <a:r>
            <a:rPr lang="es-ES" b="1" dirty="0"/>
            <a:t> hardware.</a:t>
          </a:r>
          <a:endParaRPr lang="en-US" dirty="0"/>
        </a:p>
      </dgm:t>
    </dgm:pt>
    <dgm:pt modelId="{09C3178F-7005-4943-B99B-F42E1748D032}" type="parTrans" cxnId="{5FCD12E6-7539-48D6-8B31-9D4090A8E7A3}">
      <dgm:prSet/>
      <dgm:spPr/>
      <dgm:t>
        <a:bodyPr/>
        <a:lstStyle/>
        <a:p>
          <a:endParaRPr lang="en-US"/>
        </a:p>
      </dgm:t>
    </dgm:pt>
    <dgm:pt modelId="{136EB713-C7DF-426E-B621-5AC717CB6A05}" type="sibTrans" cxnId="{5FCD12E6-7539-48D6-8B31-9D4090A8E7A3}">
      <dgm:prSet/>
      <dgm:spPr/>
      <dgm:t>
        <a:bodyPr/>
        <a:lstStyle/>
        <a:p>
          <a:endParaRPr lang="en-US"/>
        </a:p>
      </dgm:t>
    </dgm:pt>
    <dgm:pt modelId="{8ABE3F76-1DAF-4138-AA9D-A6557F9DBE31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1"/>
            <a:t>General-purpose vs. specialized hardware for databases.</a:t>
          </a:r>
          <a:endParaRPr lang="en-US"/>
        </a:p>
      </dgm:t>
    </dgm:pt>
    <dgm:pt modelId="{9FC7A543-A94E-45FE-A1C8-3F4FD12BCA8B}" type="parTrans" cxnId="{EA44D048-F7B9-4A9D-9D7E-38DF1ECD8C8D}">
      <dgm:prSet/>
      <dgm:spPr/>
      <dgm:t>
        <a:bodyPr/>
        <a:lstStyle/>
        <a:p>
          <a:endParaRPr lang="en-US"/>
        </a:p>
      </dgm:t>
    </dgm:pt>
    <dgm:pt modelId="{B6265286-ABC1-49E3-877A-F5249257D9A6}" type="sibTrans" cxnId="{EA44D048-F7B9-4A9D-9D7E-38DF1ECD8C8D}">
      <dgm:prSet/>
      <dgm:spPr/>
      <dgm:t>
        <a:bodyPr/>
        <a:lstStyle/>
        <a:p>
          <a:endParaRPr lang="en-US"/>
        </a:p>
      </dgm:t>
    </dgm:pt>
    <dgm:pt modelId="{80818061-57C1-417A-A812-11232DE182F9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1"/>
            <a:t>Database performance improvements vs. Moore’s Law.</a:t>
          </a:r>
          <a:endParaRPr lang="en-US"/>
        </a:p>
      </dgm:t>
    </dgm:pt>
    <dgm:pt modelId="{17675E96-6955-4112-A39E-7C08B16653B3}" type="parTrans" cxnId="{DCCAB8AF-0B1D-4790-9E1F-C49DD5C36FD4}">
      <dgm:prSet/>
      <dgm:spPr/>
      <dgm:t>
        <a:bodyPr/>
        <a:lstStyle/>
        <a:p>
          <a:endParaRPr lang="en-US"/>
        </a:p>
      </dgm:t>
    </dgm:pt>
    <dgm:pt modelId="{2FF582FB-3C70-4082-89F2-B2916C8B97BF}" type="sibTrans" cxnId="{DCCAB8AF-0B1D-4790-9E1F-C49DD5C36FD4}">
      <dgm:prSet/>
      <dgm:spPr/>
      <dgm:t>
        <a:bodyPr/>
        <a:lstStyle/>
        <a:p>
          <a:endParaRPr lang="en-US"/>
        </a:p>
      </dgm:t>
    </dgm:pt>
    <dgm:pt modelId="{AC400AF6-4352-41B4-9AC3-B90AECDE46FB}" type="pres">
      <dgm:prSet presAssocID="{EA199D93-F73F-494B-9926-8850F5956CDF}" presName="root" presStyleCnt="0">
        <dgm:presLayoutVars>
          <dgm:dir/>
          <dgm:resizeHandles val="exact"/>
        </dgm:presLayoutVars>
      </dgm:prSet>
      <dgm:spPr/>
    </dgm:pt>
    <dgm:pt modelId="{D8CD1210-595E-43DF-BDA2-BD1C56158A48}" type="pres">
      <dgm:prSet presAssocID="{82BAC4B3-F195-4DC6-91B1-E9AA2A4AD535}" presName="compNode" presStyleCnt="0"/>
      <dgm:spPr/>
    </dgm:pt>
    <dgm:pt modelId="{B54C706A-093A-4D0D-8B8C-41A28A372A35}" type="pres">
      <dgm:prSet presAssocID="{82BAC4B3-F195-4DC6-91B1-E9AA2A4AD535}" presName="bgRect" presStyleLbl="bgShp" presStyleIdx="0" presStyleCnt="3"/>
      <dgm:spPr/>
    </dgm:pt>
    <dgm:pt modelId="{58C97E16-75E7-437D-B87A-71397D202161}" type="pres">
      <dgm:prSet presAssocID="{82BAC4B3-F195-4DC6-91B1-E9AA2A4AD53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uellas"/>
        </a:ext>
      </dgm:extLst>
    </dgm:pt>
    <dgm:pt modelId="{889BEDFE-CB2F-4DA2-A1C1-CC6031F6C128}" type="pres">
      <dgm:prSet presAssocID="{82BAC4B3-F195-4DC6-91B1-E9AA2A4AD535}" presName="spaceRect" presStyleCnt="0"/>
      <dgm:spPr/>
    </dgm:pt>
    <dgm:pt modelId="{FD8FA732-DFEC-4804-ABF2-5703CB1D08CA}" type="pres">
      <dgm:prSet presAssocID="{82BAC4B3-F195-4DC6-91B1-E9AA2A4AD535}" presName="parTx" presStyleLbl="revTx" presStyleIdx="0" presStyleCnt="3">
        <dgm:presLayoutVars>
          <dgm:chMax val="0"/>
          <dgm:chPref val="0"/>
        </dgm:presLayoutVars>
      </dgm:prSet>
      <dgm:spPr/>
    </dgm:pt>
    <dgm:pt modelId="{CE3AA592-29C2-4FDC-821C-66D71C0F25AF}" type="pres">
      <dgm:prSet presAssocID="{136EB713-C7DF-426E-B621-5AC717CB6A05}" presName="sibTrans" presStyleCnt="0"/>
      <dgm:spPr/>
    </dgm:pt>
    <dgm:pt modelId="{A71C51FA-7929-4A3B-AA25-403201C4E494}" type="pres">
      <dgm:prSet presAssocID="{8ABE3F76-1DAF-4138-AA9D-A6557F9DBE31}" presName="compNode" presStyleCnt="0"/>
      <dgm:spPr/>
    </dgm:pt>
    <dgm:pt modelId="{C4218694-4D54-45E0-872A-71A51355E722}" type="pres">
      <dgm:prSet presAssocID="{8ABE3F76-1DAF-4138-AA9D-A6557F9DBE31}" presName="bgRect" presStyleLbl="bgShp" presStyleIdx="1" presStyleCnt="3"/>
      <dgm:spPr/>
    </dgm:pt>
    <dgm:pt modelId="{DC3D70BE-4788-4055-B97F-37C25635B769}" type="pres">
      <dgm:prSet presAssocID="{8ABE3F76-1DAF-4138-AA9D-A6557F9DBE3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se de datos"/>
        </a:ext>
      </dgm:extLst>
    </dgm:pt>
    <dgm:pt modelId="{69A5F9A0-DF12-4162-9F6B-DAC272774D64}" type="pres">
      <dgm:prSet presAssocID="{8ABE3F76-1DAF-4138-AA9D-A6557F9DBE31}" presName="spaceRect" presStyleCnt="0"/>
      <dgm:spPr/>
    </dgm:pt>
    <dgm:pt modelId="{07A83016-3AC6-4789-8175-6DEE144C6649}" type="pres">
      <dgm:prSet presAssocID="{8ABE3F76-1DAF-4138-AA9D-A6557F9DBE31}" presName="parTx" presStyleLbl="revTx" presStyleIdx="1" presStyleCnt="3">
        <dgm:presLayoutVars>
          <dgm:chMax val="0"/>
          <dgm:chPref val="0"/>
        </dgm:presLayoutVars>
      </dgm:prSet>
      <dgm:spPr/>
    </dgm:pt>
    <dgm:pt modelId="{23BD5604-8C60-4DA7-BE7F-94CAC52B94C2}" type="pres">
      <dgm:prSet presAssocID="{B6265286-ABC1-49E3-877A-F5249257D9A6}" presName="sibTrans" presStyleCnt="0"/>
      <dgm:spPr/>
    </dgm:pt>
    <dgm:pt modelId="{B4891D71-01B0-45B7-9266-F6D2B103AC3E}" type="pres">
      <dgm:prSet presAssocID="{80818061-57C1-417A-A812-11232DE182F9}" presName="compNode" presStyleCnt="0"/>
      <dgm:spPr/>
    </dgm:pt>
    <dgm:pt modelId="{2769D656-355A-4DBF-B767-BEDF7629E2EE}" type="pres">
      <dgm:prSet presAssocID="{80818061-57C1-417A-A812-11232DE182F9}" presName="bgRect" presStyleLbl="bgShp" presStyleIdx="2" presStyleCnt="3"/>
      <dgm:spPr/>
    </dgm:pt>
    <dgm:pt modelId="{9975B6B4-AFF8-4D0B-8835-81D4A2AA7B8E}" type="pres">
      <dgm:prSet presAssocID="{80818061-57C1-417A-A812-11232DE182F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granajes"/>
        </a:ext>
      </dgm:extLst>
    </dgm:pt>
    <dgm:pt modelId="{9FBED56D-B52E-4047-8C4F-4FEC4DAE60CD}" type="pres">
      <dgm:prSet presAssocID="{80818061-57C1-417A-A812-11232DE182F9}" presName="spaceRect" presStyleCnt="0"/>
      <dgm:spPr/>
    </dgm:pt>
    <dgm:pt modelId="{5D502B98-D08A-4ABC-B4D8-EF0231494B75}" type="pres">
      <dgm:prSet presAssocID="{80818061-57C1-417A-A812-11232DE182F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A44D048-F7B9-4A9D-9D7E-38DF1ECD8C8D}" srcId="{EA199D93-F73F-494B-9926-8850F5956CDF}" destId="{8ABE3F76-1DAF-4138-AA9D-A6557F9DBE31}" srcOrd="1" destOrd="0" parTransId="{9FC7A543-A94E-45FE-A1C8-3F4FD12BCA8B}" sibTransId="{B6265286-ABC1-49E3-877A-F5249257D9A6}"/>
    <dgm:cxn modelId="{5D9EDC5E-BEC9-4A44-BC7D-E20BFEDA4E96}" type="presOf" srcId="{EA199D93-F73F-494B-9926-8850F5956CDF}" destId="{AC400AF6-4352-41B4-9AC3-B90AECDE46FB}" srcOrd="0" destOrd="0" presId="urn:microsoft.com/office/officeart/2018/2/layout/IconVerticalSolidList"/>
    <dgm:cxn modelId="{AF9CCF91-CD9D-4EA8-AA1F-8551F5619175}" type="presOf" srcId="{80818061-57C1-417A-A812-11232DE182F9}" destId="{5D502B98-D08A-4ABC-B4D8-EF0231494B75}" srcOrd="0" destOrd="0" presId="urn:microsoft.com/office/officeart/2018/2/layout/IconVerticalSolidList"/>
    <dgm:cxn modelId="{CFA7D6A5-9624-4360-A8C4-F728FCAA7C69}" type="presOf" srcId="{82BAC4B3-F195-4DC6-91B1-E9AA2A4AD535}" destId="{FD8FA732-DFEC-4804-ABF2-5703CB1D08CA}" srcOrd="0" destOrd="0" presId="urn:microsoft.com/office/officeart/2018/2/layout/IconVerticalSolidList"/>
    <dgm:cxn modelId="{DCCAB8AF-0B1D-4790-9E1F-C49DD5C36FD4}" srcId="{EA199D93-F73F-494B-9926-8850F5956CDF}" destId="{80818061-57C1-417A-A812-11232DE182F9}" srcOrd="2" destOrd="0" parTransId="{17675E96-6955-4112-A39E-7C08B16653B3}" sibTransId="{2FF582FB-3C70-4082-89F2-B2916C8B97BF}"/>
    <dgm:cxn modelId="{5FCD12E6-7539-48D6-8B31-9D4090A8E7A3}" srcId="{EA199D93-F73F-494B-9926-8850F5956CDF}" destId="{82BAC4B3-F195-4DC6-91B1-E9AA2A4AD535}" srcOrd="0" destOrd="0" parTransId="{09C3178F-7005-4943-B99B-F42E1748D032}" sibTransId="{136EB713-C7DF-426E-B621-5AC717CB6A05}"/>
    <dgm:cxn modelId="{B9AD21EF-4624-4D68-AB6A-57A19F63E8E6}" type="presOf" srcId="{8ABE3F76-1DAF-4138-AA9D-A6557F9DBE31}" destId="{07A83016-3AC6-4789-8175-6DEE144C6649}" srcOrd="0" destOrd="0" presId="urn:microsoft.com/office/officeart/2018/2/layout/IconVerticalSolidList"/>
    <dgm:cxn modelId="{00536FD0-DD50-4E4B-9826-86AD1E98B136}" type="presParOf" srcId="{AC400AF6-4352-41B4-9AC3-B90AECDE46FB}" destId="{D8CD1210-595E-43DF-BDA2-BD1C56158A48}" srcOrd="0" destOrd="0" presId="urn:microsoft.com/office/officeart/2018/2/layout/IconVerticalSolidList"/>
    <dgm:cxn modelId="{C88991D7-4C6B-4839-A085-54A09AFAC70B}" type="presParOf" srcId="{D8CD1210-595E-43DF-BDA2-BD1C56158A48}" destId="{B54C706A-093A-4D0D-8B8C-41A28A372A35}" srcOrd="0" destOrd="0" presId="urn:microsoft.com/office/officeart/2018/2/layout/IconVerticalSolidList"/>
    <dgm:cxn modelId="{E2241C86-1773-453E-A6D5-04937552D355}" type="presParOf" srcId="{D8CD1210-595E-43DF-BDA2-BD1C56158A48}" destId="{58C97E16-75E7-437D-B87A-71397D202161}" srcOrd="1" destOrd="0" presId="urn:microsoft.com/office/officeart/2018/2/layout/IconVerticalSolidList"/>
    <dgm:cxn modelId="{F7C3C0B0-52B2-493B-8C3D-3B5AEB39BB06}" type="presParOf" srcId="{D8CD1210-595E-43DF-BDA2-BD1C56158A48}" destId="{889BEDFE-CB2F-4DA2-A1C1-CC6031F6C128}" srcOrd="2" destOrd="0" presId="urn:microsoft.com/office/officeart/2018/2/layout/IconVerticalSolidList"/>
    <dgm:cxn modelId="{E07333C8-6238-4A3D-A715-58A1B70688F3}" type="presParOf" srcId="{D8CD1210-595E-43DF-BDA2-BD1C56158A48}" destId="{FD8FA732-DFEC-4804-ABF2-5703CB1D08CA}" srcOrd="3" destOrd="0" presId="urn:microsoft.com/office/officeart/2018/2/layout/IconVerticalSolidList"/>
    <dgm:cxn modelId="{F087D620-F88E-4EB6-8C1E-C89DE0178884}" type="presParOf" srcId="{AC400AF6-4352-41B4-9AC3-B90AECDE46FB}" destId="{CE3AA592-29C2-4FDC-821C-66D71C0F25AF}" srcOrd="1" destOrd="0" presId="urn:microsoft.com/office/officeart/2018/2/layout/IconVerticalSolidList"/>
    <dgm:cxn modelId="{A0719106-90BD-4AC4-AF29-140440AF609E}" type="presParOf" srcId="{AC400AF6-4352-41B4-9AC3-B90AECDE46FB}" destId="{A71C51FA-7929-4A3B-AA25-403201C4E494}" srcOrd="2" destOrd="0" presId="urn:microsoft.com/office/officeart/2018/2/layout/IconVerticalSolidList"/>
    <dgm:cxn modelId="{CE228594-E769-4A67-B1D8-2AC19219549B}" type="presParOf" srcId="{A71C51FA-7929-4A3B-AA25-403201C4E494}" destId="{C4218694-4D54-45E0-872A-71A51355E722}" srcOrd="0" destOrd="0" presId="urn:microsoft.com/office/officeart/2018/2/layout/IconVerticalSolidList"/>
    <dgm:cxn modelId="{4DEF36F9-37E1-4175-90BB-FE16F545F0D2}" type="presParOf" srcId="{A71C51FA-7929-4A3B-AA25-403201C4E494}" destId="{DC3D70BE-4788-4055-B97F-37C25635B769}" srcOrd="1" destOrd="0" presId="urn:microsoft.com/office/officeart/2018/2/layout/IconVerticalSolidList"/>
    <dgm:cxn modelId="{E7B9112C-16A1-4B4D-8DFE-A7769D070742}" type="presParOf" srcId="{A71C51FA-7929-4A3B-AA25-403201C4E494}" destId="{69A5F9A0-DF12-4162-9F6B-DAC272774D64}" srcOrd="2" destOrd="0" presId="urn:microsoft.com/office/officeart/2018/2/layout/IconVerticalSolidList"/>
    <dgm:cxn modelId="{FE59FDF3-BCA0-4E88-A5FB-A142D09B715B}" type="presParOf" srcId="{A71C51FA-7929-4A3B-AA25-403201C4E494}" destId="{07A83016-3AC6-4789-8175-6DEE144C6649}" srcOrd="3" destOrd="0" presId="urn:microsoft.com/office/officeart/2018/2/layout/IconVerticalSolidList"/>
    <dgm:cxn modelId="{EA99E703-D032-4489-BEAD-0A2F64C4EAF0}" type="presParOf" srcId="{AC400AF6-4352-41B4-9AC3-B90AECDE46FB}" destId="{23BD5604-8C60-4DA7-BE7F-94CAC52B94C2}" srcOrd="3" destOrd="0" presId="urn:microsoft.com/office/officeart/2018/2/layout/IconVerticalSolidList"/>
    <dgm:cxn modelId="{FF3060C7-E7E3-4D3C-A650-E161A26018E4}" type="presParOf" srcId="{AC400AF6-4352-41B4-9AC3-B90AECDE46FB}" destId="{B4891D71-01B0-45B7-9266-F6D2B103AC3E}" srcOrd="4" destOrd="0" presId="urn:microsoft.com/office/officeart/2018/2/layout/IconVerticalSolidList"/>
    <dgm:cxn modelId="{AD6D8165-7D64-4ECC-B5C8-0737B11D8A05}" type="presParOf" srcId="{B4891D71-01B0-45B7-9266-F6D2B103AC3E}" destId="{2769D656-355A-4DBF-B767-BEDF7629E2EE}" srcOrd="0" destOrd="0" presId="urn:microsoft.com/office/officeart/2018/2/layout/IconVerticalSolidList"/>
    <dgm:cxn modelId="{47A62531-F3CD-4A10-B126-FB42A0D41CBE}" type="presParOf" srcId="{B4891D71-01B0-45B7-9266-F6D2B103AC3E}" destId="{9975B6B4-AFF8-4D0B-8835-81D4A2AA7B8E}" srcOrd="1" destOrd="0" presId="urn:microsoft.com/office/officeart/2018/2/layout/IconVerticalSolidList"/>
    <dgm:cxn modelId="{52B29F78-4850-43C5-853A-3D6DCAC00FBA}" type="presParOf" srcId="{B4891D71-01B0-45B7-9266-F6D2B103AC3E}" destId="{9FBED56D-B52E-4047-8C4F-4FEC4DAE60CD}" srcOrd="2" destOrd="0" presId="urn:microsoft.com/office/officeart/2018/2/layout/IconVerticalSolidList"/>
    <dgm:cxn modelId="{228BE52B-A56D-484B-BF30-E33217850282}" type="presParOf" srcId="{B4891D71-01B0-45B7-9266-F6D2B103AC3E}" destId="{5D502B98-D08A-4ABC-B4D8-EF0231494B7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5B5DBFC-F7F3-4C29-885D-E7B2DF0AB69E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1E8CE3B-AAF6-49BB-95A5-2AEAA1AD2BAD}">
      <dgm:prSet/>
      <dgm:spPr/>
      <dgm:t>
        <a:bodyPr/>
        <a:lstStyle/>
        <a:p>
          <a:r>
            <a:rPr lang="es-ES" b="1" dirty="0" err="1"/>
            <a:t>Models</a:t>
          </a:r>
          <a:r>
            <a:rPr lang="es-ES" b="1" dirty="0"/>
            <a:t>:</a:t>
          </a:r>
          <a:endParaRPr lang="en-US" dirty="0"/>
        </a:p>
      </dgm:t>
    </dgm:pt>
    <dgm:pt modelId="{3CD26773-4AC5-449C-9CD5-604FE2C22D1C}" type="parTrans" cxnId="{B5A22534-324D-4B6C-B37C-491FEA37009A}">
      <dgm:prSet/>
      <dgm:spPr/>
      <dgm:t>
        <a:bodyPr/>
        <a:lstStyle/>
        <a:p>
          <a:endParaRPr lang="en-US"/>
        </a:p>
      </dgm:t>
    </dgm:pt>
    <dgm:pt modelId="{9053705E-5644-4FB3-B6B8-830F603F2BAD}" type="sibTrans" cxnId="{B5A22534-324D-4B6C-B37C-491FEA37009A}">
      <dgm:prSet/>
      <dgm:spPr/>
      <dgm:t>
        <a:bodyPr/>
        <a:lstStyle/>
        <a:p>
          <a:endParaRPr lang="en-US"/>
        </a:p>
      </dgm:t>
    </dgm:pt>
    <dgm:pt modelId="{0CF3EC1B-B9E6-489A-ADAF-02EF87AF986A}">
      <dgm:prSet/>
      <dgm:spPr/>
      <dgm:t>
        <a:bodyPr/>
        <a:lstStyle/>
        <a:p>
          <a:r>
            <a:rPr lang="es-ES" b="1" dirty="0"/>
            <a:t>PAIA (MIT </a:t>
          </a:r>
          <a:r>
            <a:rPr lang="es-ES" b="1" dirty="0" err="1"/>
            <a:t>Materials</a:t>
          </a:r>
          <a:r>
            <a:rPr lang="es-ES" b="1" dirty="0"/>
            <a:t> </a:t>
          </a:r>
          <a:r>
            <a:rPr lang="es-ES" b="1" dirty="0" err="1"/>
            <a:t>Systems</a:t>
          </a:r>
          <a:r>
            <a:rPr lang="es-ES" b="1" dirty="0"/>
            <a:t> </a:t>
          </a:r>
          <a:r>
            <a:rPr lang="es-ES" b="1" dirty="0" err="1"/>
            <a:t>Lab</a:t>
          </a:r>
          <a:r>
            <a:rPr lang="es-ES" b="1" dirty="0"/>
            <a:t>)</a:t>
          </a:r>
          <a:r>
            <a:rPr lang="es-ES" dirty="0"/>
            <a:t> →</a:t>
          </a:r>
        </a:p>
        <a:p>
          <a:r>
            <a:rPr lang="es-ES" dirty="0" err="1"/>
            <a:t>Estimates</a:t>
          </a:r>
          <a:r>
            <a:rPr lang="es-ES" dirty="0"/>
            <a:t> </a:t>
          </a:r>
          <a:r>
            <a:rPr lang="es-ES" dirty="0" err="1"/>
            <a:t>product</a:t>
          </a:r>
          <a:r>
            <a:rPr lang="es-ES" dirty="0"/>
            <a:t> </a:t>
          </a:r>
          <a:r>
            <a:rPr lang="es-ES" dirty="0" err="1"/>
            <a:t>carbon</a:t>
          </a:r>
          <a:r>
            <a:rPr lang="es-ES" dirty="0"/>
            <a:t> </a:t>
          </a:r>
          <a:r>
            <a:rPr lang="es-ES" dirty="0" err="1"/>
            <a:t>footprints</a:t>
          </a:r>
          <a:r>
            <a:rPr lang="es-ES" dirty="0"/>
            <a:t>.</a:t>
          </a:r>
          <a:endParaRPr lang="en-US" dirty="0"/>
        </a:p>
      </dgm:t>
    </dgm:pt>
    <dgm:pt modelId="{4B611D7D-97FB-4B5D-96B4-A7646BE17F75}" type="parTrans" cxnId="{E36782AA-F991-43EC-BC54-6B68646DDDCB}">
      <dgm:prSet/>
      <dgm:spPr/>
      <dgm:t>
        <a:bodyPr/>
        <a:lstStyle/>
        <a:p>
          <a:endParaRPr lang="en-US"/>
        </a:p>
      </dgm:t>
    </dgm:pt>
    <dgm:pt modelId="{9C1C9454-D211-4E8A-8894-36AE32E1FF6A}" type="sibTrans" cxnId="{E36782AA-F991-43EC-BC54-6B68646DDDCB}">
      <dgm:prSet/>
      <dgm:spPr/>
      <dgm:t>
        <a:bodyPr/>
        <a:lstStyle/>
        <a:p>
          <a:endParaRPr lang="en-US"/>
        </a:p>
      </dgm:t>
    </dgm:pt>
    <dgm:pt modelId="{1E18A61D-06B6-4EC6-A685-EF82A6AAB64C}">
      <dgm:prSet/>
      <dgm:spPr/>
      <dgm:t>
        <a:bodyPr/>
        <a:lstStyle/>
        <a:p>
          <a:r>
            <a:rPr lang="es-ES" b="1" dirty="0"/>
            <a:t>HPC </a:t>
          </a:r>
          <a:r>
            <a:rPr lang="es-ES" b="1" dirty="0" err="1"/>
            <a:t>Carbon</a:t>
          </a:r>
          <a:r>
            <a:rPr lang="es-ES" b="1" dirty="0"/>
            <a:t> </a:t>
          </a:r>
          <a:r>
            <a:rPr lang="es-ES" b="1" dirty="0" err="1"/>
            <a:t>Analysis</a:t>
          </a:r>
          <a:r>
            <a:rPr lang="es-ES" b="1" dirty="0"/>
            <a:t> (Li et al.)</a:t>
          </a:r>
          <a:r>
            <a:rPr lang="es-ES" dirty="0"/>
            <a:t> →</a:t>
          </a:r>
        </a:p>
        <a:p>
          <a:r>
            <a:rPr lang="es-ES" dirty="0"/>
            <a:t> Examines CO₂ </a:t>
          </a:r>
          <a:r>
            <a:rPr lang="es-ES" dirty="0" err="1"/>
            <a:t>emissions</a:t>
          </a:r>
          <a:r>
            <a:rPr lang="es-ES" dirty="0"/>
            <a:t> in IT </a:t>
          </a:r>
          <a:r>
            <a:rPr lang="es-ES" dirty="0" err="1"/>
            <a:t>infrastructure</a:t>
          </a:r>
          <a:r>
            <a:rPr lang="es-ES" dirty="0"/>
            <a:t>.</a:t>
          </a:r>
          <a:endParaRPr lang="en-US" dirty="0"/>
        </a:p>
      </dgm:t>
    </dgm:pt>
    <dgm:pt modelId="{AF14F263-63D5-4884-B1F6-5A21275ABEC2}" type="parTrans" cxnId="{FE89C3DB-F2B8-4D64-9721-7FD3C6AE71D4}">
      <dgm:prSet/>
      <dgm:spPr/>
      <dgm:t>
        <a:bodyPr/>
        <a:lstStyle/>
        <a:p>
          <a:endParaRPr lang="en-US"/>
        </a:p>
      </dgm:t>
    </dgm:pt>
    <dgm:pt modelId="{22E677F4-D53D-4C2D-AF71-83D591250B70}" type="sibTrans" cxnId="{FE89C3DB-F2B8-4D64-9721-7FD3C6AE71D4}">
      <dgm:prSet/>
      <dgm:spPr/>
      <dgm:t>
        <a:bodyPr/>
        <a:lstStyle/>
        <a:p>
          <a:endParaRPr lang="en-US"/>
        </a:p>
      </dgm:t>
    </dgm:pt>
    <dgm:pt modelId="{E2323BD2-F8AE-455E-B992-27B51B300ACF}">
      <dgm:prSet/>
      <dgm:spPr/>
      <dgm:t>
        <a:bodyPr/>
        <a:lstStyle/>
        <a:p>
          <a:r>
            <a:rPr lang="es-ES" b="1"/>
            <a:t>Performance improvements often come at the cost of increased embodied carbon.</a:t>
          </a:r>
          <a:endParaRPr lang="en-US"/>
        </a:p>
      </dgm:t>
    </dgm:pt>
    <dgm:pt modelId="{0CA89919-DA37-4B76-BF05-01FB43066CEF}" type="parTrans" cxnId="{53F8AFE3-88F4-43CE-B010-E684E09A5D72}">
      <dgm:prSet/>
      <dgm:spPr/>
      <dgm:t>
        <a:bodyPr/>
        <a:lstStyle/>
        <a:p>
          <a:endParaRPr lang="en-US"/>
        </a:p>
      </dgm:t>
    </dgm:pt>
    <dgm:pt modelId="{413E952D-4F9C-4D00-9E35-3A5EA952DDA8}" type="sibTrans" cxnId="{53F8AFE3-88F4-43CE-B010-E684E09A5D72}">
      <dgm:prSet/>
      <dgm:spPr/>
      <dgm:t>
        <a:bodyPr/>
        <a:lstStyle/>
        <a:p>
          <a:endParaRPr lang="en-US"/>
        </a:p>
      </dgm:t>
    </dgm:pt>
    <dgm:pt modelId="{D8AB84C4-385B-7148-A34C-187D77FA036E}" type="pres">
      <dgm:prSet presAssocID="{45B5DBFC-F7F3-4C29-885D-E7B2DF0AB69E}" presName="outerComposite" presStyleCnt="0">
        <dgm:presLayoutVars>
          <dgm:chMax val="5"/>
          <dgm:dir/>
          <dgm:resizeHandles val="exact"/>
        </dgm:presLayoutVars>
      </dgm:prSet>
      <dgm:spPr/>
    </dgm:pt>
    <dgm:pt modelId="{AE3AE4F7-EED7-D84E-9458-71B770EF7DE4}" type="pres">
      <dgm:prSet presAssocID="{45B5DBFC-F7F3-4C29-885D-E7B2DF0AB69E}" presName="dummyMaxCanvas" presStyleCnt="0">
        <dgm:presLayoutVars/>
      </dgm:prSet>
      <dgm:spPr/>
    </dgm:pt>
    <dgm:pt modelId="{A9FBF32A-3853-F44E-9F54-FD30681F4404}" type="pres">
      <dgm:prSet presAssocID="{45B5DBFC-F7F3-4C29-885D-E7B2DF0AB69E}" presName="FourNodes_1" presStyleLbl="node1" presStyleIdx="0" presStyleCnt="4">
        <dgm:presLayoutVars>
          <dgm:bulletEnabled val="1"/>
        </dgm:presLayoutVars>
      </dgm:prSet>
      <dgm:spPr/>
    </dgm:pt>
    <dgm:pt modelId="{A44FF3CE-96E0-D548-A1B3-9C2CB321139A}" type="pres">
      <dgm:prSet presAssocID="{45B5DBFC-F7F3-4C29-885D-E7B2DF0AB69E}" presName="FourNodes_2" presStyleLbl="node1" presStyleIdx="1" presStyleCnt="4">
        <dgm:presLayoutVars>
          <dgm:bulletEnabled val="1"/>
        </dgm:presLayoutVars>
      </dgm:prSet>
      <dgm:spPr/>
    </dgm:pt>
    <dgm:pt modelId="{776C9AC1-94BB-444A-897F-22612A2F8F63}" type="pres">
      <dgm:prSet presAssocID="{45B5DBFC-F7F3-4C29-885D-E7B2DF0AB69E}" presName="FourNodes_3" presStyleLbl="node1" presStyleIdx="2" presStyleCnt="4" custLinFactNeighborX="-7580" custLinFactNeighborY="1519">
        <dgm:presLayoutVars>
          <dgm:bulletEnabled val="1"/>
        </dgm:presLayoutVars>
      </dgm:prSet>
      <dgm:spPr/>
    </dgm:pt>
    <dgm:pt modelId="{72034054-E9A7-2846-BD97-87A6FF33D4B1}" type="pres">
      <dgm:prSet presAssocID="{45B5DBFC-F7F3-4C29-885D-E7B2DF0AB69E}" presName="FourNodes_4" presStyleLbl="node1" presStyleIdx="3" presStyleCnt="4" custLinFactNeighborX="-25000" custLinFactNeighborY="1437">
        <dgm:presLayoutVars>
          <dgm:bulletEnabled val="1"/>
        </dgm:presLayoutVars>
      </dgm:prSet>
      <dgm:spPr/>
    </dgm:pt>
    <dgm:pt modelId="{7FF4CA46-F0D6-2D41-A28E-B6030D587886}" type="pres">
      <dgm:prSet presAssocID="{45B5DBFC-F7F3-4C29-885D-E7B2DF0AB69E}" presName="FourConn_1-2" presStyleLbl="fgAccFollowNode1" presStyleIdx="0" presStyleCnt="3">
        <dgm:presLayoutVars>
          <dgm:bulletEnabled val="1"/>
        </dgm:presLayoutVars>
      </dgm:prSet>
      <dgm:spPr/>
    </dgm:pt>
    <dgm:pt modelId="{53FE2475-EE45-504F-AB16-B6ED9DDDA852}" type="pres">
      <dgm:prSet presAssocID="{45B5DBFC-F7F3-4C29-885D-E7B2DF0AB69E}" presName="FourConn_2-3" presStyleLbl="fgAccFollowNode1" presStyleIdx="1" presStyleCnt="3" custLinFactX="-14482" custLinFactNeighborX="-100000" custLinFactNeighborY="7008">
        <dgm:presLayoutVars>
          <dgm:bulletEnabled val="1"/>
        </dgm:presLayoutVars>
      </dgm:prSet>
      <dgm:spPr/>
    </dgm:pt>
    <dgm:pt modelId="{8BB6DF63-7752-DD4B-9C38-6B5C60CFA7C0}" type="pres">
      <dgm:prSet presAssocID="{45B5DBFC-F7F3-4C29-885D-E7B2DF0AB69E}" presName="FourConn_3-4" presStyleLbl="fgAccFollowNode1" presStyleIdx="2" presStyleCnt="3" custLinFactX="-100000" custLinFactNeighborX="-185037" custLinFactNeighborY="11682">
        <dgm:presLayoutVars>
          <dgm:bulletEnabled val="1"/>
        </dgm:presLayoutVars>
      </dgm:prSet>
      <dgm:spPr/>
    </dgm:pt>
    <dgm:pt modelId="{56ACFF6F-0C78-AC44-B549-FC0E0C270161}" type="pres">
      <dgm:prSet presAssocID="{45B5DBFC-F7F3-4C29-885D-E7B2DF0AB69E}" presName="FourNodes_1_text" presStyleLbl="node1" presStyleIdx="3" presStyleCnt="4">
        <dgm:presLayoutVars>
          <dgm:bulletEnabled val="1"/>
        </dgm:presLayoutVars>
      </dgm:prSet>
      <dgm:spPr/>
    </dgm:pt>
    <dgm:pt modelId="{038D44B3-38B0-DF4F-B467-F15CD37EAD4C}" type="pres">
      <dgm:prSet presAssocID="{45B5DBFC-F7F3-4C29-885D-E7B2DF0AB69E}" presName="FourNodes_2_text" presStyleLbl="node1" presStyleIdx="3" presStyleCnt="4">
        <dgm:presLayoutVars>
          <dgm:bulletEnabled val="1"/>
        </dgm:presLayoutVars>
      </dgm:prSet>
      <dgm:spPr/>
    </dgm:pt>
    <dgm:pt modelId="{47F37B63-C26F-664C-B396-204B488275E4}" type="pres">
      <dgm:prSet presAssocID="{45B5DBFC-F7F3-4C29-885D-E7B2DF0AB69E}" presName="FourNodes_3_text" presStyleLbl="node1" presStyleIdx="3" presStyleCnt="4">
        <dgm:presLayoutVars>
          <dgm:bulletEnabled val="1"/>
        </dgm:presLayoutVars>
      </dgm:prSet>
      <dgm:spPr/>
    </dgm:pt>
    <dgm:pt modelId="{408DEA21-7F69-B34F-9686-BD4318DB4103}" type="pres">
      <dgm:prSet presAssocID="{45B5DBFC-F7F3-4C29-885D-E7B2DF0AB69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5A22534-324D-4B6C-B37C-491FEA37009A}" srcId="{45B5DBFC-F7F3-4C29-885D-E7B2DF0AB69E}" destId="{81E8CE3B-AAF6-49BB-95A5-2AEAA1AD2BAD}" srcOrd="0" destOrd="0" parTransId="{3CD26773-4AC5-449C-9CD5-604FE2C22D1C}" sibTransId="{9053705E-5644-4FB3-B6B8-830F603F2BAD}"/>
    <dgm:cxn modelId="{F8370E3D-8873-B64B-BE7E-16AFB82C086B}" type="presOf" srcId="{1E18A61D-06B6-4EC6-A685-EF82A6AAB64C}" destId="{776C9AC1-94BB-444A-897F-22612A2F8F63}" srcOrd="0" destOrd="0" presId="urn:microsoft.com/office/officeart/2005/8/layout/vProcess5"/>
    <dgm:cxn modelId="{3CA48F40-22C4-224D-ACF5-03F3BEEA3BA0}" type="presOf" srcId="{0CF3EC1B-B9E6-489A-ADAF-02EF87AF986A}" destId="{038D44B3-38B0-DF4F-B467-F15CD37EAD4C}" srcOrd="1" destOrd="0" presId="urn:microsoft.com/office/officeart/2005/8/layout/vProcess5"/>
    <dgm:cxn modelId="{E4D2B25D-18EB-2742-AB85-77823CAFD4BB}" type="presOf" srcId="{E2323BD2-F8AE-455E-B992-27B51B300ACF}" destId="{72034054-E9A7-2846-BD97-87A6FF33D4B1}" srcOrd="0" destOrd="0" presId="urn:microsoft.com/office/officeart/2005/8/layout/vProcess5"/>
    <dgm:cxn modelId="{43C00C82-CF13-A54A-BBE4-1FBD18A686A4}" type="presOf" srcId="{1E18A61D-06B6-4EC6-A685-EF82A6AAB64C}" destId="{47F37B63-C26F-664C-B396-204B488275E4}" srcOrd="1" destOrd="0" presId="urn:microsoft.com/office/officeart/2005/8/layout/vProcess5"/>
    <dgm:cxn modelId="{FEF04E9C-E66E-E041-93C4-AD6F4B0A757F}" type="presOf" srcId="{0CF3EC1B-B9E6-489A-ADAF-02EF87AF986A}" destId="{A44FF3CE-96E0-D548-A1B3-9C2CB321139A}" srcOrd="0" destOrd="0" presId="urn:microsoft.com/office/officeart/2005/8/layout/vProcess5"/>
    <dgm:cxn modelId="{F0BBC29E-6413-7F4E-986E-F428D6F26B8F}" type="presOf" srcId="{9053705E-5644-4FB3-B6B8-830F603F2BAD}" destId="{7FF4CA46-F0D6-2D41-A28E-B6030D587886}" srcOrd="0" destOrd="0" presId="urn:microsoft.com/office/officeart/2005/8/layout/vProcess5"/>
    <dgm:cxn modelId="{E36782AA-F991-43EC-BC54-6B68646DDDCB}" srcId="{45B5DBFC-F7F3-4C29-885D-E7B2DF0AB69E}" destId="{0CF3EC1B-B9E6-489A-ADAF-02EF87AF986A}" srcOrd="1" destOrd="0" parTransId="{4B611D7D-97FB-4B5D-96B4-A7646BE17F75}" sibTransId="{9C1C9454-D211-4E8A-8894-36AE32E1FF6A}"/>
    <dgm:cxn modelId="{5FDFD4C3-3F32-D041-B490-2AD26E66244A}" type="presOf" srcId="{81E8CE3B-AAF6-49BB-95A5-2AEAA1AD2BAD}" destId="{56ACFF6F-0C78-AC44-B549-FC0E0C270161}" srcOrd="1" destOrd="0" presId="urn:microsoft.com/office/officeart/2005/8/layout/vProcess5"/>
    <dgm:cxn modelId="{C089EEDA-B43F-1648-8EE8-756EF45A6178}" type="presOf" srcId="{45B5DBFC-F7F3-4C29-885D-E7B2DF0AB69E}" destId="{D8AB84C4-385B-7148-A34C-187D77FA036E}" srcOrd="0" destOrd="0" presId="urn:microsoft.com/office/officeart/2005/8/layout/vProcess5"/>
    <dgm:cxn modelId="{FE89C3DB-F2B8-4D64-9721-7FD3C6AE71D4}" srcId="{45B5DBFC-F7F3-4C29-885D-E7B2DF0AB69E}" destId="{1E18A61D-06B6-4EC6-A685-EF82A6AAB64C}" srcOrd="2" destOrd="0" parTransId="{AF14F263-63D5-4884-B1F6-5A21275ABEC2}" sibTransId="{22E677F4-D53D-4C2D-AF71-83D591250B70}"/>
    <dgm:cxn modelId="{53F8AFE3-88F4-43CE-B010-E684E09A5D72}" srcId="{45B5DBFC-F7F3-4C29-885D-E7B2DF0AB69E}" destId="{E2323BD2-F8AE-455E-B992-27B51B300ACF}" srcOrd="3" destOrd="0" parTransId="{0CA89919-DA37-4B76-BF05-01FB43066CEF}" sibTransId="{413E952D-4F9C-4D00-9E35-3A5EA952DDA8}"/>
    <dgm:cxn modelId="{511472E9-9FC4-AE4D-B15E-3EFB78CEC941}" type="presOf" srcId="{22E677F4-D53D-4C2D-AF71-83D591250B70}" destId="{8BB6DF63-7752-DD4B-9C38-6B5C60CFA7C0}" srcOrd="0" destOrd="0" presId="urn:microsoft.com/office/officeart/2005/8/layout/vProcess5"/>
    <dgm:cxn modelId="{56893DED-E1CD-C140-BBD2-6F9F1AFA2B22}" type="presOf" srcId="{E2323BD2-F8AE-455E-B992-27B51B300ACF}" destId="{408DEA21-7F69-B34F-9686-BD4318DB4103}" srcOrd="1" destOrd="0" presId="urn:microsoft.com/office/officeart/2005/8/layout/vProcess5"/>
    <dgm:cxn modelId="{F24EFAF4-D0D8-E04F-AB32-AB42C27B469B}" type="presOf" srcId="{9C1C9454-D211-4E8A-8894-36AE32E1FF6A}" destId="{53FE2475-EE45-504F-AB16-B6ED9DDDA852}" srcOrd="0" destOrd="0" presId="urn:microsoft.com/office/officeart/2005/8/layout/vProcess5"/>
    <dgm:cxn modelId="{DA482BF9-A0B5-8D40-910F-9025DC503FB2}" type="presOf" srcId="{81E8CE3B-AAF6-49BB-95A5-2AEAA1AD2BAD}" destId="{A9FBF32A-3853-F44E-9F54-FD30681F4404}" srcOrd="0" destOrd="0" presId="urn:microsoft.com/office/officeart/2005/8/layout/vProcess5"/>
    <dgm:cxn modelId="{D5C2E7B6-1B85-6942-AEFB-874FCA3798B7}" type="presParOf" srcId="{D8AB84C4-385B-7148-A34C-187D77FA036E}" destId="{AE3AE4F7-EED7-D84E-9458-71B770EF7DE4}" srcOrd="0" destOrd="0" presId="urn:microsoft.com/office/officeart/2005/8/layout/vProcess5"/>
    <dgm:cxn modelId="{35AF93A2-7499-F044-9280-9EB7E7C3536C}" type="presParOf" srcId="{D8AB84C4-385B-7148-A34C-187D77FA036E}" destId="{A9FBF32A-3853-F44E-9F54-FD30681F4404}" srcOrd="1" destOrd="0" presId="urn:microsoft.com/office/officeart/2005/8/layout/vProcess5"/>
    <dgm:cxn modelId="{CB406859-5F3E-1F4C-9AC1-6729A3831594}" type="presParOf" srcId="{D8AB84C4-385B-7148-A34C-187D77FA036E}" destId="{A44FF3CE-96E0-D548-A1B3-9C2CB321139A}" srcOrd="2" destOrd="0" presId="urn:microsoft.com/office/officeart/2005/8/layout/vProcess5"/>
    <dgm:cxn modelId="{3E6BD283-FB78-6D4A-8AB7-01C6E7F3DE8F}" type="presParOf" srcId="{D8AB84C4-385B-7148-A34C-187D77FA036E}" destId="{776C9AC1-94BB-444A-897F-22612A2F8F63}" srcOrd="3" destOrd="0" presId="urn:microsoft.com/office/officeart/2005/8/layout/vProcess5"/>
    <dgm:cxn modelId="{AC53E869-41BA-9D4F-9E0D-68F790314359}" type="presParOf" srcId="{D8AB84C4-385B-7148-A34C-187D77FA036E}" destId="{72034054-E9A7-2846-BD97-87A6FF33D4B1}" srcOrd="4" destOrd="0" presId="urn:microsoft.com/office/officeart/2005/8/layout/vProcess5"/>
    <dgm:cxn modelId="{93D1EEAB-CE43-5641-9EB9-E92867448DD4}" type="presParOf" srcId="{D8AB84C4-385B-7148-A34C-187D77FA036E}" destId="{7FF4CA46-F0D6-2D41-A28E-B6030D587886}" srcOrd="5" destOrd="0" presId="urn:microsoft.com/office/officeart/2005/8/layout/vProcess5"/>
    <dgm:cxn modelId="{1238C4A4-D5FA-214E-A7C7-95C9C0911CFB}" type="presParOf" srcId="{D8AB84C4-385B-7148-A34C-187D77FA036E}" destId="{53FE2475-EE45-504F-AB16-B6ED9DDDA852}" srcOrd="6" destOrd="0" presId="urn:microsoft.com/office/officeart/2005/8/layout/vProcess5"/>
    <dgm:cxn modelId="{6EA12F9A-EB19-4948-A866-58A090540A28}" type="presParOf" srcId="{D8AB84C4-385B-7148-A34C-187D77FA036E}" destId="{8BB6DF63-7752-DD4B-9C38-6B5C60CFA7C0}" srcOrd="7" destOrd="0" presId="urn:microsoft.com/office/officeart/2005/8/layout/vProcess5"/>
    <dgm:cxn modelId="{405142FD-C7ED-C34F-A8A0-709CAA09EE8B}" type="presParOf" srcId="{D8AB84C4-385B-7148-A34C-187D77FA036E}" destId="{56ACFF6F-0C78-AC44-B549-FC0E0C270161}" srcOrd="8" destOrd="0" presId="urn:microsoft.com/office/officeart/2005/8/layout/vProcess5"/>
    <dgm:cxn modelId="{25A782ED-355F-1948-8902-4B0256A6BC50}" type="presParOf" srcId="{D8AB84C4-385B-7148-A34C-187D77FA036E}" destId="{038D44B3-38B0-DF4F-B467-F15CD37EAD4C}" srcOrd="9" destOrd="0" presId="urn:microsoft.com/office/officeart/2005/8/layout/vProcess5"/>
    <dgm:cxn modelId="{9A706D49-9DA1-9F4C-95F9-3E29A09B3234}" type="presParOf" srcId="{D8AB84C4-385B-7148-A34C-187D77FA036E}" destId="{47F37B63-C26F-664C-B396-204B488275E4}" srcOrd="10" destOrd="0" presId="urn:microsoft.com/office/officeart/2005/8/layout/vProcess5"/>
    <dgm:cxn modelId="{9B9F71A5-822D-984D-9D71-072791287313}" type="presParOf" srcId="{D8AB84C4-385B-7148-A34C-187D77FA036E}" destId="{408DEA21-7F69-B34F-9686-BD4318DB410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7D520DB-8CA6-46D1-82BB-F2799A1B16A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7BBE84DC-36CD-4A01-947C-343E9707A984}">
      <dgm:prSet/>
      <dgm:spPr/>
      <dgm:t>
        <a:bodyPr/>
        <a:lstStyle/>
        <a:p>
          <a:r>
            <a:rPr lang="es-ES" b="1"/>
            <a:t>Databases do not scale efficiently with newer hardware.</a:t>
          </a:r>
          <a:endParaRPr lang="en-US"/>
        </a:p>
      </dgm:t>
    </dgm:pt>
    <dgm:pt modelId="{672ABC75-23C7-4A36-A68D-23E68FF804BB}" type="parTrans" cxnId="{FFE0A2D1-A162-4207-9F55-08F6640A187D}">
      <dgm:prSet/>
      <dgm:spPr/>
      <dgm:t>
        <a:bodyPr/>
        <a:lstStyle/>
        <a:p>
          <a:endParaRPr lang="en-US"/>
        </a:p>
      </dgm:t>
    </dgm:pt>
    <dgm:pt modelId="{3AAABADE-56C2-4C00-B1DA-CFC17CA8D180}" type="sibTrans" cxnId="{FFE0A2D1-A162-4207-9F55-08F6640A187D}">
      <dgm:prSet/>
      <dgm:spPr/>
      <dgm:t>
        <a:bodyPr/>
        <a:lstStyle/>
        <a:p>
          <a:endParaRPr lang="en-US"/>
        </a:p>
      </dgm:t>
    </dgm:pt>
    <dgm:pt modelId="{C4EFE327-B076-455C-A59F-1BA73EB40187}">
      <dgm:prSet/>
      <dgm:spPr/>
      <dgm:t>
        <a:bodyPr/>
        <a:lstStyle/>
        <a:p>
          <a:r>
            <a:rPr lang="es-ES" b="1"/>
            <a:t>General CPU improvements do not always translate to database speed gains.</a:t>
          </a:r>
          <a:endParaRPr lang="en-US"/>
        </a:p>
      </dgm:t>
    </dgm:pt>
    <dgm:pt modelId="{7A4966DF-68D2-4A77-B4A5-9B2D1902DBD2}" type="parTrans" cxnId="{0AA33C22-E6E3-4338-A714-11ABE1C5B2CA}">
      <dgm:prSet/>
      <dgm:spPr/>
      <dgm:t>
        <a:bodyPr/>
        <a:lstStyle/>
        <a:p>
          <a:endParaRPr lang="en-US"/>
        </a:p>
      </dgm:t>
    </dgm:pt>
    <dgm:pt modelId="{4153FD1C-D0D1-4878-840B-BE32744B10D0}" type="sibTrans" cxnId="{0AA33C22-E6E3-4338-A714-11ABE1C5B2CA}">
      <dgm:prSet/>
      <dgm:spPr/>
      <dgm:t>
        <a:bodyPr/>
        <a:lstStyle/>
        <a:p>
          <a:endParaRPr lang="en-US"/>
        </a:p>
      </dgm:t>
    </dgm:pt>
    <dgm:pt modelId="{E731BF86-AC20-425F-9418-D6C80F00601C}">
      <dgm:prSet/>
      <dgm:spPr/>
      <dgm:t>
        <a:bodyPr/>
        <a:lstStyle/>
        <a:p>
          <a:r>
            <a:rPr lang="es-ES" b="1"/>
            <a:t>Database workloads require software optimizations, not just hardware upgrades.</a:t>
          </a:r>
          <a:endParaRPr lang="en-US"/>
        </a:p>
      </dgm:t>
    </dgm:pt>
    <dgm:pt modelId="{D08491DC-DD17-4E85-A0DE-313FCA40689A}" type="parTrans" cxnId="{66307029-1B89-436A-9B35-6E9DDF8A5F10}">
      <dgm:prSet/>
      <dgm:spPr/>
      <dgm:t>
        <a:bodyPr/>
        <a:lstStyle/>
        <a:p>
          <a:endParaRPr lang="en-US"/>
        </a:p>
      </dgm:t>
    </dgm:pt>
    <dgm:pt modelId="{C018D7DF-E4B5-44B2-BAA0-BE96D855DA6F}" type="sibTrans" cxnId="{66307029-1B89-436A-9B35-6E9DDF8A5F10}">
      <dgm:prSet/>
      <dgm:spPr/>
      <dgm:t>
        <a:bodyPr/>
        <a:lstStyle/>
        <a:p>
          <a:endParaRPr lang="en-US"/>
        </a:p>
      </dgm:t>
    </dgm:pt>
    <dgm:pt modelId="{85B7E722-E543-4A42-B414-44B7773B6BB2}" type="pres">
      <dgm:prSet presAssocID="{47D520DB-8CA6-46D1-82BB-F2799A1B16A1}" presName="root" presStyleCnt="0">
        <dgm:presLayoutVars>
          <dgm:dir/>
          <dgm:resizeHandles val="exact"/>
        </dgm:presLayoutVars>
      </dgm:prSet>
      <dgm:spPr/>
    </dgm:pt>
    <dgm:pt modelId="{18CDDBF8-3F59-4846-8234-3BA588989BFA}" type="pres">
      <dgm:prSet presAssocID="{7BBE84DC-36CD-4A01-947C-343E9707A984}" presName="compNode" presStyleCnt="0"/>
      <dgm:spPr/>
    </dgm:pt>
    <dgm:pt modelId="{3B1765E5-9AF0-45B2-91EE-5C7F7C1AE464}" type="pres">
      <dgm:prSet presAssocID="{7BBE84DC-36CD-4A01-947C-343E9707A98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e de datos"/>
        </a:ext>
      </dgm:extLst>
    </dgm:pt>
    <dgm:pt modelId="{4A20B5FE-8682-4FE4-8525-79640667A55F}" type="pres">
      <dgm:prSet presAssocID="{7BBE84DC-36CD-4A01-947C-343E9707A984}" presName="spaceRect" presStyleCnt="0"/>
      <dgm:spPr/>
    </dgm:pt>
    <dgm:pt modelId="{9365F864-0FCA-4D18-AFFD-885B344BEC09}" type="pres">
      <dgm:prSet presAssocID="{7BBE84DC-36CD-4A01-947C-343E9707A984}" presName="textRect" presStyleLbl="revTx" presStyleIdx="0" presStyleCnt="3">
        <dgm:presLayoutVars>
          <dgm:chMax val="1"/>
          <dgm:chPref val="1"/>
        </dgm:presLayoutVars>
      </dgm:prSet>
      <dgm:spPr/>
    </dgm:pt>
    <dgm:pt modelId="{D930B3F5-8384-4E24-B731-7B3887E350A8}" type="pres">
      <dgm:prSet presAssocID="{3AAABADE-56C2-4C00-B1DA-CFC17CA8D180}" presName="sibTrans" presStyleCnt="0"/>
      <dgm:spPr/>
    </dgm:pt>
    <dgm:pt modelId="{885A5CB4-F85F-485E-9F01-A4E27E74F74B}" type="pres">
      <dgm:prSet presAssocID="{C4EFE327-B076-455C-A59F-1BA73EB40187}" presName="compNode" presStyleCnt="0"/>
      <dgm:spPr/>
    </dgm:pt>
    <dgm:pt modelId="{2622AB57-A52C-4CB4-B65C-8EF3E2E3C0F5}" type="pres">
      <dgm:prSet presAssocID="{C4EFE327-B076-455C-A59F-1BA73EB4018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ador"/>
        </a:ext>
      </dgm:extLst>
    </dgm:pt>
    <dgm:pt modelId="{9A9ACF70-FCBE-4F96-A99D-6B73C75B3B67}" type="pres">
      <dgm:prSet presAssocID="{C4EFE327-B076-455C-A59F-1BA73EB40187}" presName="spaceRect" presStyleCnt="0"/>
      <dgm:spPr/>
    </dgm:pt>
    <dgm:pt modelId="{ACD6920D-42F8-498C-8B61-F2D4BF55118C}" type="pres">
      <dgm:prSet presAssocID="{C4EFE327-B076-455C-A59F-1BA73EB40187}" presName="textRect" presStyleLbl="revTx" presStyleIdx="1" presStyleCnt="3">
        <dgm:presLayoutVars>
          <dgm:chMax val="1"/>
          <dgm:chPref val="1"/>
        </dgm:presLayoutVars>
      </dgm:prSet>
      <dgm:spPr/>
    </dgm:pt>
    <dgm:pt modelId="{51195C27-EEDD-4EBF-852B-46B02475EB3F}" type="pres">
      <dgm:prSet presAssocID="{4153FD1C-D0D1-4878-840B-BE32744B10D0}" presName="sibTrans" presStyleCnt="0"/>
      <dgm:spPr/>
    </dgm:pt>
    <dgm:pt modelId="{058D4A1A-3023-4892-8208-DD07A3F31E05}" type="pres">
      <dgm:prSet presAssocID="{E731BF86-AC20-425F-9418-D6C80F00601C}" presName="compNode" presStyleCnt="0"/>
      <dgm:spPr/>
    </dgm:pt>
    <dgm:pt modelId="{5D2BAE6F-69F0-43C7-A80B-C0AB409C9A4E}" type="pres">
      <dgm:prSet presAssocID="{E731BF86-AC20-425F-9418-D6C80F00601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ador"/>
        </a:ext>
      </dgm:extLst>
    </dgm:pt>
    <dgm:pt modelId="{65B8E667-20C1-4DA4-8323-A183518C2831}" type="pres">
      <dgm:prSet presAssocID="{E731BF86-AC20-425F-9418-D6C80F00601C}" presName="spaceRect" presStyleCnt="0"/>
      <dgm:spPr/>
    </dgm:pt>
    <dgm:pt modelId="{5336457D-DB28-420C-BFF6-C64356039341}" type="pres">
      <dgm:prSet presAssocID="{E731BF86-AC20-425F-9418-D6C80F00601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AA33C22-E6E3-4338-A714-11ABE1C5B2CA}" srcId="{47D520DB-8CA6-46D1-82BB-F2799A1B16A1}" destId="{C4EFE327-B076-455C-A59F-1BA73EB40187}" srcOrd="1" destOrd="0" parTransId="{7A4966DF-68D2-4A77-B4A5-9B2D1902DBD2}" sibTransId="{4153FD1C-D0D1-4878-840B-BE32744B10D0}"/>
    <dgm:cxn modelId="{66307029-1B89-436A-9B35-6E9DDF8A5F10}" srcId="{47D520DB-8CA6-46D1-82BB-F2799A1B16A1}" destId="{E731BF86-AC20-425F-9418-D6C80F00601C}" srcOrd="2" destOrd="0" parTransId="{D08491DC-DD17-4E85-A0DE-313FCA40689A}" sibTransId="{C018D7DF-E4B5-44B2-BAA0-BE96D855DA6F}"/>
    <dgm:cxn modelId="{DEE9F533-1562-47DF-BDC0-189B433DAEE6}" type="presOf" srcId="{E731BF86-AC20-425F-9418-D6C80F00601C}" destId="{5336457D-DB28-420C-BFF6-C64356039341}" srcOrd="0" destOrd="0" presId="urn:microsoft.com/office/officeart/2018/2/layout/IconLabelList"/>
    <dgm:cxn modelId="{4DA91C40-812F-4886-AFE0-889F2AD1DA0B}" type="presOf" srcId="{C4EFE327-B076-455C-A59F-1BA73EB40187}" destId="{ACD6920D-42F8-498C-8B61-F2D4BF55118C}" srcOrd="0" destOrd="0" presId="urn:microsoft.com/office/officeart/2018/2/layout/IconLabelList"/>
    <dgm:cxn modelId="{B8FE7469-1E97-414E-8F6A-9287644BCAA4}" type="presOf" srcId="{47D520DB-8CA6-46D1-82BB-F2799A1B16A1}" destId="{85B7E722-E543-4A42-B414-44B7773B6BB2}" srcOrd="0" destOrd="0" presId="urn:microsoft.com/office/officeart/2018/2/layout/IconLabelList"/>
    <dgm:cxn modelId="{FFE0A2D1-A162-4207-9F55-08F6640A187D}" srcId="{47D520DB-8CA6-46D1-82BB-F2799A1B16A1}" destId="{7BBE84DC-36CD-4A01-947C-343E9707A984}" srcOrd="0" destOrd="0" parTransId="{672ABC75-23C7-4A36-A68D-23E68FF804BB}" sibTransId="{3AAABADE-56C2-4C00-B1DA-CFC17CA8D180}"/>
    <dgm:cxn modelId="{2DE1D1F0-FA4C-450D-A111-0B38636296CE}" type="presOf" srcId="{7BBE84DC-36CD-4A01-947C-343E9707A984}" destId="{9365F864-0FCA-4D18-AFFD-885B344BEC09}" srcOrd="0" destOrd="0" presId="urn:microsoft.com/office/officeart/2018/2/layout/IconLabelList"/>
    <dgm:cxn modelId="{97C5C23E-048F-431C-A0F5-C0698C95361F}" type="presParOf" srcId="{85B7E722-E543-4A42-B414-44B7773B6BB2}" destId="{18CDDBF8-3F59-4846-8234-3BA588989BFA}" srcOrd="0" destOrd="0" presId="urn:microsoft.com/office/officeart/2018/2/layout/IconLabelList"/>
    <dgm:cxn modelId="{F70DA1F4-20C0-416F-A822-1A0BAD212FED}" type="presParOf" srcId="{18CDDBF8-3F59-4846-8234-3BA588989BFA}" destId="{3B1765E5-9AF0-45B2-91EE-5C7F7C1AE464}" srcOrd="0" destOrd="0" presId="urn:microsoft.com/office/officeart/2018/2/layout/IconLabelList"/>
    <dgm:cxn modelId="{C856939E-B6B2-463A-87E6-5BA69B7D7B34}" type="presParOf" srcId="{18CDDBF8-3F59-4846-8234-3BA588989BFA}" destId="{4A20B5FE-8682-4FE4-8525-79640667A55F}" srcOrd="1" destOrd="0" presId="urn:microsoft.com/office/officeart/2018/2/layout/IconLabelList"/>
    <dgm:cxn modelId="{DE960957-FEBF-494C-9D4C-BDD32A8C6732}" type="presParOf" srcId="{18CDDBF8-3F59-4846-8234-3BA588989BFA}" destId="{9365F864-0FCA-4D18-AFFD-885B344BEC09}" srcOrd="2" destOrd="0" presId="urn:microsoft.com/office/officeart/2018/2/layout/IconLabelList"/>
    <dgm:cxn modelId="{F0DBC6D7-B389-4692-9AA8-E4A62DD6CD2F}" type="presParOf" srcId="{85B7E722-E543-4A42-B414-44B7773B6BB2}" destId="{D930B3F5-8384-4E24-B731-7B3887E350A8}" srcOrd="1" destOrd="0" presId="urn:microsoft.com/office/officeart/2018/2/layout/IconLabelList"/>
    <dgm:cxn modelId="{2CB54F23-8285-436C-A583-440C819CC8F8}" type="presParOf" srcId="{85B7E722-E543-4A42-B414-44B7773B6BB2}" destId="{885A5CB4-F85F-485E-9F01-A4E27E74F74B}" srcOrd="2" destOrd="0" presId="urn:microsoft.com/office/officeart/2018/2/layout/IconLabelList"/>
    <dgm:cxn modelId="{48E7AEF7-2586-418C-926F-0D052DB4D6B2}" type="presParOf" srcId="{885A5CB4-F85F-485E-9F01-A4E27E74F74B}" destId="{2622AB57-A52C-4CB4-B65C-8EF3E2E3C0F5}" srcOrd="0" destOrd="0" presId="urn:microsoft.com/office/officeart/2018/2/layout/IconLabelList"/>
    <dgm:cxn modelId="{D555E710-ECCC-4E89-9EF7-3A274C8EA856}" type="presParOf" srcId="{885A5CB4-F85F-485E-9F01-A4E27E74F74B}" destId="{9A9ACF70-FCBE-4F96-A99D-6B73C75B3B67}" srcOrd="1" destOrd="0" presId="urn:microsoft.com/office/officeart/2018/2/layout/IconLabelList"/>
    <dgm:cxn modelId="{7B5B2997-62E6-4238-A11D-971F9A37A055}" type="presParOf" srcId="{885A5CB4-F85F-485E-9F01-A4E27E74F74B}" destId="{ACD6920D-42F8-498C-8B61-F2D4BF55118C}" srcOrd="2" destOrd="0" presId="urn:microsoft.com/office/officeart/2018/2/layout/IconLabelList"/>
    <dgm:cxn modelId="{43519226-B646-470A-B342-9B0DE7A3A14B}" type="presParOf" srcId="{85B7E722-E543-4A42-B414-44B7773B6BB2}" destId="{51195C27-EEDD-4EBF-852B-46B02475EB3F}" srcOrd="3" destOrd="0" presId="urn:microsoft.com/office/officeart/2018/2/layout/IconLabelList"/>
    <dgm:cxn modelId="{F5769DC0-6267-44CD-B6A3-62E857184E64}" type="presParOf" srcId="{85B7E722-E543-4A42-B414-44B7773B6BB2}" destId="{058D4A1A-3023-4892-8208-DD07A3F31E05}" srcOrd="4" destOrd="0" presId="urn:microsoft.com/office/officeart/2018/2/layout/IconLabelList"/>
    <dgm:cxn modelId="{465F8B8C-C1C7-412F-8499-E5E866A67EF0}" type="presParOf" srcId="{058D4A1A-3023-4892-8208-DD07A3F31E05}" destId="{5D2BAE6F-69F0-43C7-A80B-C0AB409C9A4E}" srcOrd="0" destOrd="0" presId="urn:microsoft.com/office/officeart/2018/2/layout/IconLabelList"/>
    <dgm:cxn modelId="{065176F4-012E-4EFE-B513-F3211D62A604}" type="presParOf" srcId="{058D4A1A-3023-4892-8208-DD07A3F31E05}" destId="{65B8E667-20C1-4DA4-8323-A183518C2831}" srcOrd="1" destOrd="0" presId="urn:microsoft.com/office/officeart/2018/2/layout/IconLabelList"/>
    <dgm:cxn modelId="{029AD716-C0B6-4E4E-BC9A-AECDA00F5554}" type="presParOf" srcId="{058D4A1A-3023-4892-8208-DD07A3F31E05}" destId="{5336457D-DB28-420C-BFF6-C6435603934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BCE84D6-39BF-41A4-94FD-CF419901757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A810185-1A52-467D-AD65-07EA4D692706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1"/>
            <a:t>Developing carbon-aware benchmarks for databases.</a:t>
          </a:r>
          <a:endParaRPr lang="en-US"/>
        </a:p>
      </dgm:t>
    </dgm:pt>
    <dgm:pt modelId="{BF33FB0C-1E26-4D1D-82BC-67E59046BF37}" type="parTrans" cxnId="{C46E15AB-34D0-44A6-8AA0-86FE54D3C665}">
      <dgm:prSet/>
      <dgm:spPr/>
      <dgm:t>
        <a:bodyPr/>
        <a:lstStyle/>
        <a:p>
          <a:endParaRPr lang="en-US"/>
        </a:p>
      </dgm:t>
    </dgm:pt>
    <dgm:pt modelId="{37C2F2F8-94CB-40ED-A5B4-89475E487BDB}" type="sibTrans" cxnId="{C46E15AB-34D0-44A6-8AA0-86FE54D3C665}">
      <dgm:prSet/>
      <dgm:spPr/>
      <dgm:t>
        <a:bodyPr/>
        <a:lstStyle/>
        <a:p>
          <a:endParaRPr lang="en-US"/>
        </a:p>
      </dgm:t>
    </dgm:pt>
    <dgm:pt modelId="{4814E602-5CE2-434F-893B-236E9B0E4A89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1"/>
            <a:t>Investigating workload complexity vs. sustainability.</a:t>
          </a:r>
          <a:endParaRPr lang="en-US"/>
        </a:p>
      </dgm:t>
    </dgm:pt>
    <dgm:pt modelId="{EB732B50-49FC-40D0-8129-A7559C340734}" type="parTrans" cxnId="{1317A88F-32B9-4C94-A790-ADFA6783E756}">
      <dgm:prSet/>
      <dgm:spPr/>
      <dgm:t>
        <a:bodyPr/>
        <a:lstStyle/>
        <a:p>
          <a:endParaRPr lang="en-US"/>
        </a:p>
      </dgm:t>
    </dgm:pt>
    <dgm:pt modelId="{36C1949C-3E5D-4F23-A2F9-E67297D813FE}" type="sibTrans" cxnId="{1317A88F-32B9-4C94-A790-ADFA6783E756}">
      <dgm:prSet/>
      <dgm:spPr/>
      <dgm:t>
        <a:bodyPr/>
        <a:lstStyle/>
        <a:p>
          <a:endParaRPr lang="en-US"/>
        </a:p>
      </dgm:t>
    </dgm:pt>
    <dgm:pt modelId="{72AD0328-2B24-4645-91BB-9E50BD29423F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1"/>
            <a:t>Analyzing AI’s impact on database server lifecycles.</a:t>
          </a:r>
          <a:endParaRPr lang="en-US"/>
        </a:p>
      </dgm:t>
    </dgm:pt>
    <dgm:pt modelId="{B0D46522-DF58-43A5-9B49-F80D1E14A0C5}" type="parTrans" cxnId="{CCC90EBE-53E6-4928-8841-F0AF51E6D5F6}">
      <dgm:prSet/>
      <dgm:spPr/>
      <dgm:t>
        <a:bodyPr/>
        <a:lstStyle/>
        <a:p>
          <a:endParaRPr lang="en-US"/>
        </a:p>
      </dgm:t>
    </dgm:pt>
    <dgm:pt modelId="{F83D4D7A-B451-4A11-8C4E-844649DD33AB}" type="sibTrans" cxnId="{CCC90EBE-53E6-4928-8841-F0AF51E6D5F6}">
      <dgm:prSet/>
      <dgm:spPr/>
      <dgm:t>
        <a:bodyPr/>
        <a:lstStyle/>
        <a:p>
          <a:endParaRPr lang="en-US"/>
        </a:p>
      </dgm:t>
    </dgm:pt>
    <dgm:pt modelId="{01CC0733-1589-4A99-9FE6-939A16AC1AE4}" type="pres">
      <dgm:prSet presAssocID="{FBCE84D6-39BF-41A4-94FD-CF4199017578}" presName="root" presStyleCnt="0">
        <dgm:presLayoutVars>
          <dgm:dir/>
          <dgm:resizeHandles val="exact"/>
        </dgm:presLayoutVars>
      </dgm:prSet>
      <dgm:spPr/>
    </dgm:pt>
    <dgm:pt modelId="{BD5F0592-6E57-44D2-931D-EC243518136E}" type="pres">
      <dgm:prSet presAssocID="{DA810185-1A52-467D-AD65-07EA4D692706}" presName="compNode" presStyleCnt="0"/>
      <dgm:spPr/>
    </dgm:pt>
    <dgm:pt modelId="{EA30BF1A-0058-4B3E-BB53-53976540CC69}" type="pres">
      <dgm:prSet presAssocID="{DA810185-1A52-467D-AD65-07EA4D692706}" presName="bgRect" presStyleLbl="bgShp" presStyleIdx="0" presStyleCnt="3"/>
      <dgm:spPr/>
    </dgm:pt>
    <dgm:pt modelId="{C655C1D3-0467-4CCF-98EF-9EC3022D3DE4}" type="pres">
      <dgm:prSet presAssocID="{DA810185-1A52-467D-AD65-07EA4D69270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e de datos"/>
        </a:ext>
      </dgm:extLst>
    </dgm:pt>
    <dgm:pt modelId="{9A85BC63-F588-4383-93A9-A628DCBAB460}" type="pres">
      <dgm:prSet presAssocID="{DA810185-1A52-467D-AD65-07EA4D692706}" presName="spaceRect" presStyleCnt="0"/>
      <dgm:spPr/>
    </dgm:pt>
    <dgm:pt modelId="{8840509B-0F63-402D-9E01-B6C2C4143B85}" type="pres">
      <dgm:prSet presAssocID="{DA810185-1A52-467D-AD65-07EA4D692706}" presName="parTx" presStyleLbl="revTx" presStyleIdx="0" presStyleCnt="3">
        <dgm:presLayoutVars>
          <dgm:chMax val="0"/>
          <dgm:chPref val="0"/>
        </dgm:presLayoutVars>
      </dgm:prSet>
      <dgm:spPr/>
    </dgm:pt>
    <dgm:pt modelId="{E202DD14-E749-4DB8-935B-439B56DB733A}" type="pres">
      <dgm:prSet presAssocID="{37C2F2F8-94CB-40ED-A5B4-89475E487BDB}" presName="sibTrans" presStyleCnt="0"/>
      <dgm:spPr/>
    </dgm:pt>
    <dgm:pt modelId="{72FD9FFE-CCAA-45E2-8238-2807FF5B6B7F}" type="pres">
      <dgm:prSet presAssocID="{4814E602-5CE2-434F-893B-236E9B0E4A89}" presName="compNode" presStyleCnt="0"/>
      <dgm:spPr/>
    </dgm:pt>
    <dgm:pt modelId="{95B4FDB7-ACA6-4D86-876E-265AF284A44B}" type="pres">
      <dgm:prSet presAssocID="{4814E602-5CE2-434F-893B-236E9B0E4A89}" presName="bgRect" presStyleLbl="bgShp" presStyleIdx="1" presStyleCnt="3"/>
      <dgm:spPr/>
    </dgm:pt>
    <dgm:pt modelId="{92ED7827-BEE8-43E6-A132-56559E168AB8}" type="pres">
      <dgm:prSet presAssocID="{4814E602-5CE2-434F-893B-236E9B0E4A8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CCE0125-8D99-4E65-92D1-F46A9F57CF33}" type="pres">
      <dgm:prSet presAssocID="{4814E602-5CE2-434F-893B-236E9B0E4A89}" presName="spaceRect" presStyleCnt="0"/>
      <dgm:spPr/>
    </dgm:pt>
    <dgm:pt modelId="{4F1872C4-2821-4424-94D4-36A4E01672BC}" type="pres">
      <dgm:prSet presAssocID="{4814E602-5CE2-434F-893B-236E9B0E4A89}" presName="parTx" presStyleLbl="revTx" presStyleIdx="1" presStyleCnt="3">
        <dgm:presLayoutVars>
          <dgm:chMax val="0"/>
          <dgm:chPref val="0"/>
        </dgm:presLayoutVars>
      </dgm:prSet>
      <dgm:spPr/>
    </dgm:pt>
    <dgm:pt modelId="{BB392A2C-A064-412C-A2C9-B13F917F06BD}" type="pres">
      <dgm:prSet presAssocID="{36C1949C-3E5D-4F23-A2F9-E67297D813FE}" presName="sibTrans" presStyleCnt="0"/>
      <dgm:spPr/>
    </dgm:pt>
    <dgm:pt modelId="{C69DD73C-0431-4C4C-B5DD-139519485C12}" type="pres">
      <dgm:prSet presAssocID="{72AD0328-2B24-4645-91BB-9E50BD29423F}" presName="compNode" presStyleCnt="0"/>
      <dgm:spPr/>
    </dgm:pt>
    <dgm:pt modelId="{D076092D-DE5E-4AA5-834F-8E9AB06A6AB6}" type="pres">
      <dgm:prSet presAssocID="{72AD0328-2B24-4645-91BB-9E50BD29423F}" presName="bgRect" presStyleLbl="bgShp" presStyleIdx="2" presStyleCnt="3"/>
      <dgm:spPr/>
    </dgm:pt>
    <dgm:pt modelId="{6728674C-AA98-4BBD-AA7E-40AB3ADEC07C}" type="pres">
      <dgm:prSet presAssocID="{72AD0328-2B24-4645-91BB-9E50BD29423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stadísticas"/>
        </a:ext>
      </dgm:extLst>
    </dgm:pt>
    <dgm:pt modelId="{75988A67-F70F-4E24-A2FC-3A7178BA0184}" type="pres">
      <dgm:prSet presAssocID="{72AD0328-2B24-4645-91BB-9E50BD29423F}" presName="spaceRect" presStyleCnt="0"/>
      <dgm:spPr/>
    </dgm:pt>
    <dgm:pt modelId="{3669A3D6-4E6B-487D-83E6-8EBCC0DF7D1E}" type="pres">
      <dgm:prSet presAssocID="{72AD0328-2B24-4645-91BB-9E50BD29423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5CBE202-35E3-764F-8749-F5F7B837BE6B}" type="presOf" srcId="{DA810185-1A52-467D-AD65-07EA4D692706}" destId="{8840509B-0F63-402D-9E01-B6C2C4143B85}" srcOrd="0" destOrd="0" presId="urn:microsoft.com/office/officeart/2018/2/layout/IconVerticalSolidList"/>
    <dgm:cxn modelId="{5E00A509-C6BB-F541-A3A6-D2CF1A744AEE}" type="presOf" srcId="{4814E602-5CE2-434F-893B-236E9B0E4A89}" destId="{4F1872C4-2821-4424-94D4-36A4E01672BC}" srcOrd="0" destOrd="0" presId="urn:microsoft.com/office/officeart/2018/2/layout/IconVerticalSolidList"/>
    <dgm:cxn modelId="{35E53B1B-F0C8-CC45-A3E3-CE45D40FE23B}" type="presOf" srcId="{72AD0328-2B24-4645-91BB-9E50BD29423F}" destId="{3669A3D6-4E6B-487D-83E6-8EBCC0DF7D1E}" srcOrd="0" destOrd="0" presId="urn:microsoft.com/office/officeart/2018/2/layout/IconVerticalSolidList"/>
    <dgm:cxn modelId="{7DAE313D-8493-B844-9F59-87786E2DDB1A}" type="presOf" srcId="{FBCE84D6-39BF-41A4-94FD-CF4199017578}" destId="{01CC0733-1589-4A99-9FE6-939A16AC1AE4}" srcOrd="0" destOrd="0" presId="urn:microsoft.com/office/officeart/2018/2/layout/IconVerticalSolidList"/>
    <dgm:cxn modelId="{1317A88F-32B9-4C94-A790-ADFA6783E756}" srcId="{FBCE84D6-39BF-41A4-94FD-CF4199017578}" destId="{4814E602-5CE2-434F-893B-236E9B0E4A89}" srcOrd="1" destOrd="0" parTransId="{EB732B50-49FC-40D0-8129-A7559C340734}" sibTransId="{36C1949C-3E5D-4F23-A2F9-E67297D813FE}"/>
    <dgm:cxn modelId="{C46E15AB-34D0-44A6-8AA0-86FE54D3C665}" srcId="{FBCE84D6-39BF-41A4-94FD-CF4199017578}" destId="{DA810185-1A52-467D-AD65-07EA4D692706}" srcOrd="0" destOrd="0" parTransId="{BF33FB0C-1E26-4D1D-82BC-67E59046BF37}" sibTransId="{37C2F2F8-94CB-40ED-A5B4-89475E487BDB}"/>
    <dgm:cxn modelId="{CCC90EBE-53E6-4928-8841-F0AF51E6D5F6}" srcId="{FBCE84D6-39BF-41A4-94FD-CF4199017578}" destId="{72AD0328-2B24-4645-91BB-9E50BD29423F}" srcOrd="2" destOrd="0" parTransId="{B0D46522-DF58-43A5-9B49-F80D1E14A0C5}" sibTransId="{F83D4D7A-B451-4A11-8C4E-844649DD33AB}"/>
    <dgm:cxn modelId="{44CF6A82-54E3-B442-ACAC-08E62AA3780E}" type="presParOf" srcId="{01CC0733-1589-4A99-9FE6-939A16AC1AE4}" destId="{BD5F0592-6E57-44D2-931D-EC243518136E}" srcOrd="0" destOrd="0" presId="urn:microsoft.com/office/officeart/2018/2/layout/IconVerticalSolidList"/>
    <dgm:cxn modelId="{2BC8C6EA-B687-1347-B0FA-33E7A3426691}" type="presParOf" srcId="{BD5F0592-6E57-44D2-931D-EC243518136E}" destId="{EA30BF1A-0058-4B3E-BB53-53976540CC69}" srcOrd="0" destOrd="0" presId="urn:microsoft.com/office/officeart/2018/2/layout/IconVerticalSolidList"/>
    <dgm:cxn modelId="{D2AD3B7F-CA13-7B48-8463-90D1F4C58286}" type="presParOf" srcId="{BD5F0592-6E57-44D2-931D-EC243518136E}" destId="{C655C1D3-0467-4CCF-98EF-9EC3022D3DE4}" srcOrd="1" destOrd="0" presId="urn:microsoft.com/office/officeart/2018/2/layout/IconVerticalSolidList"/>
    <dgm:cxn modelId="{7CEFA19F-4711-074C-8C5F-4E8AA31012A4}" type="presParOf" srcId="{BD5F0592-6E57-44D2-931D-EC243518136E}" destId="{9A85BC63-F588-4383-93A9-A628DCBAB460}" srcOrd="2" destOrd="0" presId="urn:microsoft.com/office/officeart/2018/2/layout/IconVerticalSolidList"/>
    <dgm:cxn modelId="{2B21E474-EA5C-AD49-8911-1039CB156FBB}" type="presParOf" srcId="{BD5F0592-6E57-44D2-931D-EC243518136E}" destId="{8840509B-0F63-402D-9E01-B6C2C4143B85}" srcOrd="3" destOrd="0" presId="urn:microsoft.com/office/officeart/2018/2/layout/IconVerticalSolidList"/>
    <dgm:cxn modelId="{A2CC0E60-530A-4F45-9EB7-0D2AC877FE84}" type="presParOf" srcId="{01CC0733-1589-4A99-9FE6-939A16AC1AE4}" destId="{E202DD14-E749-4DB8-935B-439B56DB733A}" srcOrd="1" destOrd="0" presId="urn:microsoft.com/office/officeart/2018/2/layout/IconVerticalSolidList"/>
    <dgm:cxn modelId="{BCF96B64-5A51-7F48-9662-486AA86735A5}" type="presParOf" srcId="{01CC0733-1589-4A99-9FE6-939A16AC1AE4}" destId="{72FD9FFE-CCAA-45E2-8238-2807FF5B6B7F}" srcOrd="2" destOrd="0" presId="urn:microsoft.com/office/officeart/2018/2/layout/IconVerticalSolidList"/>
    <dgm:cxn modelId="{BDAA9C5A-F2C9-F64C-ACC8-0DC411263941}" type="presParOf" srcId="{72FD9FFE-CCAA-45E2-8238-2807FF5B6B7F}" destId="{95B4FDB7-ACA6-4D86-876E-265AF284A44B}" srcOrd="0" destOrd="0" presId="urn:microsoft.com/office/officeart/2018/2/layout/IconVerticalSolidList"/>
    <dgm:cxn modelId="{48D4B28A-2889-9941-8A88-DCCCEFB430E9}" type="presParOf" srcId="{72FD9FFE-CCAA-45E2-8238-2807FF5B6B7F}" destId="{92ED7827-BEE8-43E6-A132-56559E168AB8}" srcOrd="1" destOrd="0" presId="urn:microsoft.com/office/officeart/2018/2/layout/IconVerticalSolidList"/>
    <dgm:cxn modelId="{43B6B3D9-0660-5041-A4A5-9C914F225201}" type="presParOf" srcId="{72FD9FFE-CCAA-45E2-8238-2807FF5B6B7F}" destId="{CCCE0125-8D99-4E65-92D1-F46A9F57CF33}" srcOrd="2" destOrd="0" presId="urn:microsoft.com/office/officeart/2018/2/layout/IconVerticalSolidList"/>
    <dgm:cxn modelId="{D75A2537-6639-FE45-96D4-20C36BA7A1F4}" type="presParOf" srcId="{72FD9FFE-CCAA-45E2-8238-2807FF5B6B7F}" destId="{4F1872C4-2821-4424-94D4-36A4E01672BC}" srcOrd="3" destOrd="0" presId="urn:microsoft.com/office/officeart/2018/2/layout/IconVerticalSolidList"/>
    <dgm:cxn modelId="{4B83E88C-F36A-E94E-AA50-433D11CD9F16}" type="presParOf" srcId="{01CC0733-1589-4A99-9FE6-939A16AC1AE4}" destId="{BB392A2C-A064-412C-A2C9-B13F917F06BD}" srcOrd="3" destOrd="0" presId="urn:microsoft.com/office/officeart/2018/2/layout/IconVerticalSolidList"/>
    <dgm:cxn modelId="{790CA43B-92A8-2046-B0D0-DC306EA0C7BB}" type="presParOf" srcId="{01CC0733-1589-4A99-9FE6-939A16AC1AE4}" destId="{C69DD73C-0431-4C4C-B5DD-139519485C12}" srcOrd="4" destOrd="0" presId="urn:microsoft.com/office/officeart/2018/2/layout/IconVerticalSolidList"/>
    <dgm:cxn modelId="{A3AD00D3-C56F-9D4F-968A-8803F9E9023C}" type="presParOf" srcId="{C69DD73C-0431-4C4C-B5DD-139519485C12}" destId="{D076092D-DE5E-4AA5-834F-8E9AB06A6AB6}" srcOrd="0" destOrd="0" presId="urn:microsoft.com/office/officeart/2018/2/layout/IconVerticalSolidList"/>
    <dgm:cxn modelId="{4245D546-F659-034D-A579-7CA5DD6A4A40}" type="presParOf" srcId="{C69DD73C-0431-4C4C-B5DD-139519485C12}" destId="{6728674C-AA98-4BBD-AA7E-40AB3ADEC07C}" srcOrd="1" destOrd="0" presId="urn:microsoft.com/office/officeart/2018/2/layout/IconVerticalSolidList"/>
    <dgm:cxn modelId="{80C90CC5-2C47-E84E-8790-E935E5B5850F}" type="presParOf" srcId="{C69DD73C-0431-4C4C-B5DD-139519485C12}" destId="{75988A67-F70F-4E24-A2FC-3A7178BA0184}" srcOrd="2" destOrd="0" presId="urn:microsoft.com/office/officeart/2018/2/layout/IconVerticalSolidList"/>
    <dgm:cxn modelId="{BC13E246-5256-EB41-AF53-59675CE85FB2}" type="presParOf" srcId="{C69DD73C-0431-4C4C-B5DD-139519485C12}" destId="{3669A3D6-4E6B-487D-83E6-8EBCC0DF7D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27FA8CE-77BE-4BA4-A531-3F6B6179773C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FB599DB-8FC0-4554-A882-35B7463A631B}">
      <dgm:prSet/>
      <dgm:spPr/>
      <dgm:t>
        <a:bodyPr/>
        <a:lstStyle/>
        <a:p>
          <a:r>
            <a:rPr lang="es-ES" b="1" dirty="0" err="1"/>
            <a:t>Frequent</a:t>
          </a:r>
          <a:r>
            <a:rPr lang="es-ES" b="1" dirty="0"/>
            <a:t> hardware </a:t>
          </a:r>
          <a:r>
            <a:rPr lang="es-ES" b="1" dirty="0" err="1"/>
            <a:t>upgrades</a:t>
          </a:r>
          <a:r>
            <a:rPr lang="es-ES" b="1" dirty="0"/>
            <a:t> are </a:t>
          </a:r>
          <a:r>
            <a:rPr lang="es-ES" b="1" dirty="0" err="1"/>
            <a:t>not</a:t>
          </a:r>
          <a:r>
            <a:rPr lang="es-ES" b="1" dirty="0"/>
            <a:t> </a:t>
          </a:r>
          <a:r>
            <a:rPr lang="es-ES" b="1" dirty="0" err="1"/>
            <a:t>always</a:t>
          </a:r>
          <a:r>
            <a:rPr lang="es-ES" b="1" dirty="0"/>
            <a:t> beneficial.</a:t>
          </a:r>
          <a:endParaRPr lang="en-US" dirty="0"/>
        </a:p>
      </dgm:t>
    </dgm:pt>
    <dgm:pt modelId="{5188252C-03DC-4DE6-BB3A-5AFBFC573CB5}" type="parTrans" cxnId="{0B359AB7-D2FD-4BEC-9779-08723B78A6F6}">
      <dgm:prSet/>
      <dgm:spPr/>
      <dgm:t>
        <a:bodyPr/>
        <a:lstStyle/>
        <a:p>
          <a:endParaRPr lang="en-US"/>
        </a:p>
      </dgm:t>
    </dgm:pt>
    <dgm:pt modelId="{416DCC9E-1D46-44D7-A8FD-3EDF06CED211}" type="sibTrans" cxnId="{0B359AB7-D2FD-4BEC-9779-08723B78A6F6}">
      <dgm:prSet/>
      <dgm:spPr/>
      <dgm:t>
        <a:bodyPr/>
        <a:lstStyle/>
        <a:p>
          <a:endParaRPr lang="en-US"/>
        </a:p>
      </dgm:t>
    </dgm:pt>
    <dgm:pt modelId="{EC49852D-B387-4329-A56E-D95616B66A3E}">
      <dgm:prSet/>
      <dgm:spPr/>
      <dgm:t>
        <a:bodyPr/>
        <a:lstStyle/>
        <a:p>
          <a:r>
            <a:rPr lang="es-ES" b="1"/>
            <a:t>Databases must integrate sustainability into hardware planning.</a:t>
          </a:r>
          <a:endParaRPr lang="en-US"/>
        </a:p>
      </dgm:t>
    </dgm:pt>
    <dgm:pt modelId="{F27C957D-87B2-4B53-BA99-5897CA0DBB40}" type="parTrans" cxnId="{5F2FF4B5-6835-4169-B04E-F76DFFF8E97E}">
      <dgm:prSet/>
      <dgm:spPr/>
      <dgm:t>
        <a:bodyPr/>
        <a:lstStyle/>
        <a:p>
          <a:endParaRPr lang="en-US"/>
        </a:p>
      </dgm:t>
    </dgm:pt>
    <dgm:pt modelId="{5BD65162-D46A-46A9-AEA0-8A6E88505FC6}" type="sibTrans" cxnId="{5F2FF4B5-6835-4169-B04E-F76DFFF8E97E}">
      <dgm:prSet/>
      <dgm:spPr/>
      <dgm:t>
        <a:bodyPr/>
        <a:lstStyle/>
        <a:p>
          <a:endParaRPr lang="en-US"/>
        </a:p>
      </dgm:t>
    </dgm:pt>
    <dgm:pt modelId="{4BD709BE-ACA7-4CC2-A67D-73F2593DDB47}">
      <dgm:prSet/>
      <dgm:spPr/>
      <dgm:t>
        <a:bodyPr/>
        <a:lstStyle/>
        <a:p>
          <a:r>
            <a:rPr lang="es-ES" b="1"/>
            <a:t>New efficiency metrics should track CO₂ per transaction.</a:t>
          </a:r>
          <a:endParaRPr lang="en-US"/>
        </a:p>
      </dgm:t>
    </dgm:pt>
    <dgm:pt modelId="{7C9F970E-AF27-4134-9598-C0F258E01A15}" type="parTrans" cxnId="{086E4E71-354B-4752-8664-34F6F912D731}">
      <dgm:prSet/>
      <dgm:spPr/>
      <dgm:t>
        <a:bodyPr/>
        <a:lstStyle/>
        <a:p>
          <a:endParaRPr lang="en-US"/>
        </a:p>
      </dgm:t>
    </dgm:pt>
    <dgm:pt modelId="{1B5BAF91-2DFA-4738-AD00-8649DCB6F8A5}" type="sibTrans" cxnId="{086E4E71-354B-4752-8664-34F6F912D731}">
      <dgm:prSet/>
      <dgm:spPr/>
      <dgm:t>
        <a:bodyPr/>
        <a:lstStyle/>
        <a:p>
          <a:endParaRPr lang="en-US"/>
        </a:p>
      </dgm:t>
    </dgm:pt>
    <dgm:pt modelId="{76A034A9-0A07-410B-B7A5-B15A3FFEA39C}">
      <dgm:prSet/>
      <dgm:spPr/>
      <dgm:t>
        <a:bodyPr/>
        <a:lstStyle/>
        <a:p>
          <a:r>
            <a:rPr lang="es-ES" b="1"/>
            <a:t>Longer hardware lifecycles are key to sustainable computing.</a:t>
          </a:r>
          <a:endParaRPr lang="en-US"/>
        </a:p>
      </dgm:t>
    </dgm:pt>
    <dgm:pt modelId="{CFC84F07-D344-41F9-B249-C1E874B5B685}" type="parTrans" cxnId="{861EA873-199F-4905-9D86-E4C911FB32C7}">
      <dgm:prSet/>
      <dgm:spPr/>
      <dgm:t>
        <a:bodyPr/>
        <a:lstStyle/>
        <a:p>
          <a:endParaRPr lang="en-US"/>
        </a:p>
      </dgm:t>
    </dgm:pt>
    <dgm:pt modelId="{346B0CB3-2F03-470D-AF50-E8E3A085A218}" type="sibTrans" cxnId="{861EA873-199F-4905-9D86-E4C911FB32C7}">
      <dgm:prSet/>
      <dgm:spPr/>
      <dgm:t>
        <a:bodyPr/>
        <a:lstStyle/>
        <a:p>
          <a:endParaRPr lang="en-US"/>
        </a:p>
      </dgm:t>
    </dgm:pt>
    <dgm:pt modelId="{B98AC27C-0348-4FA2-8FFA-C59E5C3755DC}">
      <dgm:prSet/>
      <dgm:spPr/>
      <dgm:t>
        <a:bodyPr/>
        <a:lstStyle/>
        <a:p>
          <a:r>
            <a:rPr lang="es-ES" i="1" dirty="0"/>
            <a:t>"</a:t>
          </a:r>
          <a:r>
            <a:rPr lang="es-ES" i="1" dirty="0" err="1"/>
            <a:t>Sustainable</a:t>
          </a:r>
          <a:r>
            <a:rPr lang="es-ES" i="1" dirty="0"/>
            <a:t> </a:t>
          </a:r>
          <a:r>
            <a:rPr lang="es-ES" i="1" dirty="0" err="1"/>
            <a:t>computing</a:t>
          </a:r>
          <a:r>
            <a:rPr lang="es-ES" i="1" dirty="0"/>
            <a:t> </a:t>
          </a:r>
          <a:r>
            <a:rPr lang="es-ES" i="1" dirty="0" err="1"/>
            <a:t>is</a:t>
          </a:r>
          <a:r>
            <a:rPr lang="es-ES" i="1" dirty="0"/>
            <a:t> </a:t>
          </a:r>
          <a:r>
            <a:rPr lang="es-ES" i="1" dirty="0" err="1"/>
            <a:t>not</a:t>
          </a:r>
          <a:r>
            <a:rPr lang="es-ES" i="1" dirty="0"/>
            <a:t> </a:t>
          </a:r>
          <a:r>
            <a:rPr lang="es-ES" i="1" dirty="0" err="1"/>
            <a:t>about</a:t>
          </a:r>
          <a:r>
            <a:rPr lang="es-ES" i="1" dirty="0"/>
            <a:t> </a:t>
          </a:r>
          <a:r>
            <a:rPr lang="es-ES" i="1" dirty="0" err="1"/>
            <a:t>the</a:t>
          </a:r>
          <a:r>
            <a:rPr lang="es-ES" i="1" dirty="0"/>
            <a:t> </a:t>
          </a:r>
          <a:r>
            <a:rPr lang="es-ES" i="1" dirty="0" err="1"/>
            <a:t>newest</a:t>
          </a:r>
          <a:r>
            <a:rPr lang="es-ES" i="1" dirty="0"/>
            <a:t> hardware—</a:t>
          </a:r>
          <a:r>
            <a:rPr lang="es-ES" i="1" dirty="0" err="1"/>
            <a:t>it’s</a:t>
          </a:r>
          <a:r>
            <a:rPr lang="es-ES" i="1" dirty="0"/>
            <a:t> </a:t>
          </a:r>
          <a:r>
            <a:rPr lang="es-ES" i="1" dirty="0" err="1"/>
            <a:t>about</a:t>
          </a:r>
          <a:r>
            <a:rPr lang="es-ES" i="1" dirty="0"/>
            <a:t> </a:t>
          </a:r>
          <a:r>
            <a:rPr lang="es-ES" i="1" dirty="0" err="1"/>
            <a:t>using</a:t>
          </a:r>
          <a:r>
            <a:rPr lang="es-ES" i="1" dirty="0"/>
            <a:t> </a:t>
          </a:r>
          <a:r>
            <a:rPr lang="es-ES" i="1" dirty="0" err="1"/>
            <a:t>what</a:t>
          </a:r>
          <a:r>
            <a:rPr lang="es-ES" i="1" dirty="0"/>
            <a:t> </a:t>
          </a:r>
          <a:r>
            <a:rPr lang="es-ES" i="1" dirty="0" err="1"/>
            <a:t>we</a:t>
          </a:r>
          <a:r>
            <a:rPr lang="es-ES" i="1" dirty="0"/>
            <a:t> </a:t>
          </a:r>
          <a:r>
            <a:rPr lang="es-ES" i="1" dirty="0" err="1"/>
            <a:t>have</a:t>
          </a:r>
          <a:r>
            <a:rPr lang="es-ES" i="1" dirty="0"/>
            <a:t>, </a:t>
          </a:r>
          <a:r>
            <a:rPr lang="es-ES" i="1" dirty="0" err="1"/>
            <a:t>efficiently</a:t>
          </a:r>
          <a:r>
            <a:rPr lang="es-ES" i="1" dirty="0"/>
            <a:t>."</a:t>
          </a:r>
          <a:endParaRPr lang="en-US" dirty="0"/>
        </a:p>
      </dgm:t>
    </dgm:pt>
    <dgm:pt modelId="{6ADDE59A-0F04-4A45-BC13-388EE9C0DF2B}" type="parTrans" cxnId="{AEFCBAA1-EB3B-4C24-B7DE-406C780AFD38}">
      <dgm:prSet/>
      <dgm:spPr/>
      <dgm:t>
        <a:bodyPr/>
        <a:lstStyle/>
        <a:p>
          <a:endParaRPr lang="en-US"/>
        </a:p>
      </dgm:t>
    </dgm:pt>
    <dgm:pt modelId="{74B860D6-33CB-4EF8-BB2F-16D45752D921}" type="sibTrans" cxnId="{AEFCBAA1-EB3B-4C24-B7DE-406C780AFD38}">
      <dgm:prSet/>
      <dgm:spPr/>
      <dgm:t>
        <a:bodyPr/>
        <a:lstStyle/>
        <a:p>
          <a:endParaRPr lang="en-US"/>
        </a:p>
      </dgm:t>
    </dgm:pt>
    <dgm:pt modelId="{FE5CACB6-A9D5-1C42-A0E7-9BA13584F143}" type="pres">
      <dgm:prSet presAssocID="{127FA8CE-77BE-4BA4-A531-3F6B6179773C}" presName="diagram" presStyleCnt="0">
        <dgm:presLayoutVars>
          <dgm:dir/>
          <dgm:resizeHandles val="exact"/>
        </dgm:presLayoutVars>
      </dgm:prSet>
      <dgm:spPr/>
    </dgm:pt>
    <dgm:pt modelId="{16545B66-58BC-7642-ADDF-99F0FF275861}" type="pres">
      <dgm:prSet presAssocID="{CFB599DB-8FC0-4554-A882-35B7463A631B}" presName="node" presStyleLbl="node1" presStyleIdx="0" presStyleCnt="5">
        <dgm:presLayoutVars>
          <dgm:bulletEnabled val="1"/>
        </dgm:presLayoutVars>
      </dgm:prSet>
      <dgm:spPr/>
    </dgm:pt>
    <dgm:pt modelId="{5BA019B8-66E6-274E-BD11-A8DF984C4CA1}" type="pres">
      <dgm:prSet presAssocID="{416DCC9E-1D46-44D7-A8FD-3EDF06CED211}" presName="sibTrans" presStyleLbl="sibTrans2D1" presStyleIdx="0" presStyleCnt="4"/>
      <dgm:spPr/>
    </dgm:pt>
    <dgm:pt modelId="{E4F9B343-0493-7640-B9F5-5E98B909142E}" type="pres">
      <dgm:prSet presAssocID="{416DCC9E-1D46-44D7-A8FD-3EDF06CED211}" presName="connectorText" presStyleLbl="sibTrans2D1" presStyleIdx="0" presStyleCnt="4"/>
      <dgm:spPr/>
    </dgm:pt>
    <dgm:pt modelId="{634F95F8-CA34-524C-98CB-36F34D23CA79}" type="pres">
      <dgm:prSet presAssocID="{EC49852D-B387-4329-A56E-D95616B66A3E}" presName="node" presStyleLbl="node1" presStyleIdx="1" presStyleCnt="5">
        <dgm:presLayoutVars>
          <dgm:bulletEnabled val="1"/>
        </dgm:presLayoutVars>
      </dgm:prSet>
      <dgm:spPr/>
    </dgm:pt>
    <dgm:pt modelId="{02F1F8E9-6E93-1240-956D-AA0B290C556C}" type="pres">
      <dgm:prSet presAssocID="{5BD65162-D46A-46A9-AEA0-8A6E88505FC6}" presName="sibTrans" presStyleLbl="sibTrans2D1" presStyleIdx="1" presStyleCnt="4"/>
      <dgm:spPr/>
    </dgm:pt>
    <dgm:pt modelId="{AA49BBD1-90D9-7E4C-A3B4-4E486EB33B0B}" type="pres">
      <dgm:prSet presAssocID="{5BD65162-D46A-46A9-AEA0-8A6E88505FC6}" presName="connectorText" presStyleLbl="sibTrans2D1" presStyleIdx="1" presStyleCnt="4"/>
      <dgm:spPr/>
    </dgm:pt>
    <dgm:pt modelId="{BA4B4D18-5739-5D42-A17D-F00417FD17BC}" type="pres">
      <dgm:prSet presAssocID="{4BD709BE-ACA7-4CC2-A67D-73F2593DDB47}" presName="node" presStyleLbl="node1" presStyleIdx="2" presStyleCnt="5">
        <dgm:presLayoutVars>
          <dgm:bulletEnabled val="1"/>
        </dgm:presLayoutVars>
      </dgm:prSet>
      <dgm:spPr/>
    </dgm:pt>
    <dgm:pt modelId="{C85DCB5C-81A2-0946-80A7-97AEF6CC0797}" type="pres">
      <dgm:prSet presAssocID="{1B5BAF91-2DFA-4738-AD00-8649DCB6F8A5}" presName="sibTrans" presStyleLbl="sibTrans2D1" presStyleIdx="2" presStyleCnt="4"/>
      <dgm:spPr/>
    </dgm:pt>
    <dgm:pt modelId="{3AAFB7CA-2D13-484D-A716-F76030458C60}" type="pres">
      <dgm:prSet presAssocID="{1B5BAF91-2DFA-4738-AD00-8649DCB6F8A5}" presName="connectorText" presStyleLbl="sibTrans2D1" presStyleIdx="2" presStyleCnt="4"/>
      <dgm:spPr/>
    </dgm:pt>
    <dgm:pt modelId="{8BF2F0BB-B599-7640-9C7E-CAEEB6B1D7BA}" type="pres">
      <dgm:prSet presAssocID="{76A034A9-0A07-410B-B7A5-B15A3FFEA39C}" presName="node" presStyleLbl="node1" presStyleIdx="3" presStyleCnt="5">
        <dgm:presLayoutVars>
          <dgm:bulletEnabled val="1"/>
        </dgm:presLayoutVars>
      </dgm:prSet>
      <dgm:spPr/>
    </dgm:pt>
    <dgm:pt modelId="{B2ACAFD7-8480-6242-9DD2-3ED205E08850}" type="pres">
      <dgm:prSet presAssocID="{346B0CB3-2F03-470D-AF50-E8E3A085A218}" presName="sibTrans" presStyleLbl="sibTrans2D1" presStyleIdx="3" presStyleCnt="4"/>
      <dgm:spPr/>
    </dgm:pt>
    <dgm:pt modelId="{1D531EC1-2CCD-3544-8F13-41A77788166E}" type="pres">
      <dgm:prSet presAssocID="{346B0CB3-2F03-470D-AF50-E8E3A085A218}" presName="connectorText" presStyleLbl="sibTrans2D1" presStyleIdx="3" presStyleCnt="4"/>
      <dgm:spPr/>
    </dgm:pt>
    <dgm:pt modelId="{6B3DFA0F-CE91-804D-B048-0B731BAAD343}" type="pres">
      <dgm:prSet presAssocID="{B98AC27C-0348-4FA2-8FFA-C59E5C3755DC}" presName="node" presStyleLbl="node1" presStyleIdx="4" presStyleCnt="5">
        <dgm:presLayoutVars>
          <dgm:bulletEnabled val="1"/>
        </dgm:presLayoutVars>
      </dgm:prSet>
      <dgm:spPr/>
    </dgm:pt>
  </dgm:ptLst>
  <dgm:cxnLst>
    <dgm:cxn modelId="{C22E0216-ED29-7F45-A0F4-41EF058C29DF}" type="presOf" srcId="{346B0CB3-2F03-470D-AF50-E8E3A085A218}" destId="{B2ACAFD7-8480-6242-9DD2-3ED205E08850}" srcOrd="0" destOrd="0" presId="urn:microsoft.com/office/officeart/2005/8/layout/process5"/>
    <dgm:cxn modelId="{48EF8118-F31A-6449-821D-ECA42D2AFD32}" type="presOf" srcId="{127FA8CE-77BE-4BA4-A531-3F6B6179773C}" destId="{FE5CACB6-A9D5-1C42-A0E7-9BA13584F143}" srcOrd="0" destOrd="0" presId="urn:microsoft.com/office/officeart/2005/8/layout/process5"/>
    <dgm:cxn modelId="{1D58C525-9CEE-EA40-917D-8949427AD1F9}" type="presOf" srcId="{EC49852D-B387-4329-A56E-D95616B66A3E}" destId="{634F95F8-CA34-524C-98CB-36F34D23CA79}" srcOrd="0" destOrd="0" presId="urn:microsoft.com/office/officeart/2005/8/layout/process5"/>
    <dgm:cxn modelId="{42CF2127-6198-E44B-ABA4-1A74B5DB63C9}" type="presOf" srcId="{4BD709BE-ACA7-4CC2-A67D-73F2593DDB47}" destId="{BA4B4D18-5739-5D42-A17D-F00417FD17BC}" srcOrd="0" destOrd="0" presId="urn:microsoft.com/office/officeart/2005/8/layout/process5"/>
    <dgm:cxn modelId="{28380A3B-3440-164D-BE1D-F767905C66EE}" type="presOf" srcId="{CFB599DB-8FC0-4554-A882-35B7463A631B}" destId="{16545B66-58BC-7642-ADDF-99F0FF275861}" srcOrd="0" destOrd="0" presId="urn:microsoft.com/office/officeart/2005/8/layout/process5"/>
    <dgm:cxn modelId="{18674A54-E4A6-DA4B-8870-9B091F528FC0}" type="presOf" srcId="{346B0CB3-2F03-470D-AF50-E8E3A085A218}" destId="{1D531EC1-2CCD-3544-8F13-41A77788166E}" srcOrd="1" destOrd="0" presId="urn:microsoft.com/office/officeart/2005/8/layout/process5"/>
    <dgm:cxn modelId="{086E4E71-354B-4752-8664-34F6F912D731}" srcId="{127FA8CE-77BE-4BA4-A531-3F6B6179773C}" destId="{4BD709BE-ACA7-4CC2-A67D-73F2593DDB47}" srcOrd="2" destOrd="0" parTransId="{7C9F970E-AF27-4134-9598-C0F258E01A15}" sibTransId="{1B5BAF91-2DFA-4738-AD00-8649DCB6F8A5}"/>
    <dgm:cxn modelId="{861EA873-199F-4905-9D86-E4C911FB32C7}" srcId="{127FA8CE-77BE-4BA4-A531-3F6B6179773C}" destId="{76A034A9-0A07-410B-B7A5-B15A3FFEA39C}" srcOrd="3" destOrd="0" parTransId="{CFC84F07-D344-41F9-B249-C1E874B5B685}" sibTransId="{346B0CB3-2F03-470D-AF50-E8E3A085A218}"/>
    <dgm:cxn modelId="{A994F674-10B2-614C-BC4C-CFF09DCA0DB0}" type="presOf" srcId="{1B5BAF91-2DFA-4738-AD00-8649DCB6F8A5}" destId="{3AAFB7CA-2D13-484D-A716-F76030458C60}" srcOrd="1" destOrd="0" presId="urn:microsoft.com/office/officeart/2005/8/layout/process5"/>
    <dgm:cxn modelId="{A893F675-0436-B042-916F-2FE726B8112A}" type="presOf" srcId="{5BD65162-D46A-46A9-AEA0-8A6E88505FC6}" destId="{AA49BBD1-90D9-7E4C-A3B4-4E486EB33B0B}" srcOrd="1" destOrd="0" presId="urn:microsoft.com/office/officeart/2005/8/layout/process5"/>
    <dgm:cxn modelId="{6A68B87D-FFAB-3B4F-8DD4-3B09C3AAC7E1}" type="presOf" srcId="{76A034A9-0A07-410B-B7A5-B15A3FFEA39C}" destId="{8BF2F0BB-B599-7640-9C7E-CAEEB6B1D7BA}" srcOrd="0" destOrd="0" presId="urn:microsoft.com/office/officeart/2005/8/layout/process5"/>
    <dgm:cxn modelId="{DA99CA98-1E73-4D45-BA01-70669D3369F9}" type="presOf" srcId="{B98AC27C-0348-4FA2-8FFA-C59E5C3755DC}" destId="{6B3DFA0F-CE91-804D-B048-0B731BAAD343}" srcOrd="0" destOrd="0" presId="urn:microsoft.com/office/officeart/2005/8/layout/process5"/>
    <dgm:cxn modelId="{AEFCBAA1-EB3B-4C24-B7DE-406C780AFD38}" srcId="{127FA8CE-77BE-4BA4-A531-3F6B6179773C}" destId="{B98AC27C-0348-4FA2-8FFA-C59E5C3755DC}" srcOrd="4" destOrd="0" parTransId="{6ADDE59A-0F04-4A45-BC13-388EE9C0DF2B}" sibTransId="{74B860D6-33CB-4EF8-BB2F-16D45752D921}"/>
    <dgm:cxn modelId="{98D9E9A2-E95D-F742-AF68-221DF9424F9B}" type="presOf" srcId="{416DCC9E-1D46-44D7-A8FD-3EDF06CED211}" destId="{E4F9B343-0493-7640-B9F5-5E98B909142E}" srcOrd="1" destOrd="0" presId="urn:microsoft.com/office/officeart/2005/8/layout/process5"/>
    <dgm:cxn modelId="{5F2FF4B5-6835-4169-B04E-F76DFFF8E97E}" srcId="{127FA8CE-77BE-4BA4-A531-3F6B6179773C}" destId="{EC49852D-B387-4329-A56E-D95616B66A3E}" srcOrd="1" destOrd="0" parTransId="{F27C957D-87B2-4B53-BA99-5897CA0DBB40}" sibTransId="{5BD65162-D46A-46A9-AEA0-8A6E88505FC6}"/>
    <dgm:cxn modelId="{0B359AB7-D2FD-4BEC-9779-08723B78A6F6}" srcId="{127FA8CE-77BE-4BA4-A531-3F6B6179773C}" destId="{CFB599DB-8FC0-4554-A882-35B7463A631B}" srcOrd="0" destOrd="0" parTransId="{5188252C-03DC-4DE6-BB3A-5AFBFC573CB5}" sibTransId="{416DCC9E-1D46-44D7-A8FD-3EDF06CED211}"/>
    <dgm:cxn modelId="{212389CA-5257-2E44-AA17-5E3A0E0DF2A9}" type="presOf" srcId="{416DCC9E-1D46-44D7-A8FD-3EDF06CED211}" destId="{5BA019B8-66E6-274E-BD11-A8DF984C4CA1}" srcOrd="0" destOrd="0" presId="urn:microsoft.com/office/officeart/2005/8/layout/process5"/>
    <dgm:cxn modelId="{EB0313DB-C1BE-B345-8132-77FC4BFF0BA8}" type="presOf" srcId="{1B5BAF91-2DFA-4738-AD00-8649DCB6F8A5}" destId="{C85DCB5C-81A2-0946-80A7-97AEF6CC0797}" srcOrd="0" destOrd="0" presId="urn:microsoft.com/office/officeart/2005/8/layout/process5"/>
    <dgm:cxn modelId="{49F09FEA-D93A-184B-85D3-4B46572DD2D4}" type="presOf" srcId="{5BD65162-D46A-46A9-AEA0-8A6E88505FC6}" destId="{02F1F8E9-6E93-1240-956D-AA0B290C556C}" srcOrd="0" destOrd="0" presId="urn:microsoft.com/office/officeart/2005/8/layout/process5"/>
    <dgm:cxn modelId="{A071E324-EA5A-C34F-AEF2-CE4E844EA204}" type="presParOf" srcId="{FE5CACB6-A9D5-1C42-A0E7-9BA13584F143}" destId="{16545B66-58BC-7642-ADDF-99F0FF275861}" srcOrd="0" destOrd="0" presId="urn:microsoft.com/office/officeart/2005/8/layout/process5"/>
    <dgm:cxn modelId="{8579ACF7-729B-4049-836A-7B442E38FFCE}" type="presParOf" srcId="{FE5CACB6-A9D5-1C42-A0E7-9BA13584F143}" destId="{5BA019B8-66E6-274E-BD11-A8DF984C4CA1}" srcOrd="1" destOrd="0" presId="urn:microsoft.com/office/officeart/2005/8/layout/process5"/>
    <dgm:cxn modelId="{20838D10-01B2-274C-A098-8F305107D81D}" type="presParOf" srcId="{5BA019B8-66E6-274E-BD11-A8DF984C4CA1}" destId="{E4F9B343-0493-7640-B9F5-5E98B909142E}" srcOrd="0" destOrd="0" presId="urn:microsoft.com/office/officeart/2005/8/layout/process5"/>
    <dgm:cxn modelId="{F60F8C0E-7D5D-494A-A789-60848274D9BE}" type="presParOf" srcId="{FE5CACB6-A9D5-1C42-A0E7-9BA13584F143}" destId="{634F95F8-CA34-524C-98CB-36F34D23CA79}" srcOrd="2" destOrd="0" presId="urn:microsoft.com/office/officeart/2005/8/layout/process5"/>
    <dgm:cxn modelId="{6F4BAAE9-1974-CE4A-AE50-17884E58E38E}" type="presParOf" srcId="{FE5CACB6-A9D5-1C42-A0E7-9BA13584F143}" destId="{02F1F8E9-6E93-1240-956D-AA0B290C556C}" srcOrd="3" destOrd="0" presId="urn:microsoft.com/office/officeart/2005/8/layout/process5"/>
    <dgm:cxn modelId="{304AC5E8-8D13-3E44-B5E0-3EB37502C257}" type="presParOf" srcId="{02F1F8E9-6E93-1240-956D-AA0B290C556C}" destId="{AA49BBD1-90D9-7E4C-A3B4-4E486EB33B0B}" srcOrd="0" destOrd="0" presId="urn:microsoft.com/office/officeart/2005/8/layout/process5"/>
    <dgm:cxn modelId="{C35416CB-6BF7-AE41-9F54-74D3B71A7765}" type="presParOf" srcId="{FE5CACB6-A9D5-1C42-A0E7-9BA13584F143}" destId="{BA4B4D18-5739-5D42-A17D-F00417FD17BC}" srcOrd="4" destOrd="0" presId="urn:microsoft.com/office/officeart/2005/8/layout/process5"/>
    <dgm:cxn modelId="{E8FB54CD-137E-A048-B30B-6F4F9B6A8005}" type="presParOf" srcId="{FE5CACB6-A9D5-1C42-A0E7-9BA13584F143}" destId="{C85DCB5C-81A2-0946-80A7-97AEF6CC0797}" srcOrd="5" destOrd="0" presId="urn:microsoft.com/office/officeart/2005/8/layout/process5"/>
    <dgm:cxn modelId="{3B556437-2E45-0C4C-9E6D-9C8F6F8E7087}" type="presParOf" srcId="{C85DCB5C-81A2-0946-80A7-97AEF6CC0797}" destId="{3AAFB7CA-2D13-484D-A716-F76030458C60}" srcOrd="0" destOrd="0" presId="urn:microsoft.com/office/officeart/2005/8/layout/process5"/>
    <dgm:cxn modelId="{B028CF89-F4D7-684F-980B-7E1102C41901}" type="presParOf" srcId="{FE5CACB6-A9D5-1C42-A0E7-9BA13584F143}" destId="{8BF2F0BB-B599-7640-9C7E-CAEEB6B1D7BA}" srcOrd="6" destOrd="0" presId="urn:microsoft.com/office/officeart/2005/8/layout/process5"/>
    <dgm:cxn modelId="{1A5B0120-579F-C144-A359-6B968C072C3D}" type="presParOf" srcId="{FE5CACB6-A9D5-1C42-A0E7-9BA13584F143}" destId="{B2ACAFD7-8480-6242-9DD2-3ED205E08850}" srcOrd="7" destOrd="0" presId="urn:microsoft.com/office/officeart/2005/8/layout/process5"/>
    <dgm:cxn modelId="{7EC856EF-BA9F-8146-AFD7-C6680123AD89}" type="presParOf" srcId="{B2ACAFD7-8480-6242-9DD2-3ED205E08850}" destId="{1D531EC1-2CCD-3544-8F13-41A77788166E}" srcOrd="0" destOrd="0" presId="urn:microsoft.com/office/officeart/2005/8/layout/process5"/>
    <dgm:cxn modelId="{D4FD83DE-9832-EA4C-A6BD-3974E5CF428B}" type="presParOf" srcId="{FE5CACB6-A9D5-1C42-A0E7-9BA13584F143}" destId="{6B3DFA0F-CE91-804D-B048-0B731BAAD343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ED17501-F2E5-42F9-AF56-FB36FE0D836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A40BB2E-4FE8-4CFD-8402-327E7A0BC757}">
      <dgm:prSet/>
      <dgm:spPr/>
      <dgm:t>
        <a:bodyPr/>
        <a:lstStyle/>
        <a:p>
          <a:pPr>
            <a:defRPr cap="all"/>
          </a:pPr>
          <a:r>
            <a:rPr lang="en-US" dirty="0"/>
            <a:t>Frequent upgrades aren’t always greener</a:t>
          </a:r>
        </a:p>
      </dgm:t>
    </dgm:pt>
    <dgm:pt modelId="{3D9156CE-6C69-4E29-8263-4576625A6BB3}" type="parTrans" cxnId="{022B76BC-DB22-4D15-A557-AB7A6C054CAB}">
      <dgm:prSet/>
      <dgm:spPr/>
      <dgm:t>
        <a:bodyPr/>
        <a:lstStyle/>
        <a:p>
          <a:endParaRPr lang="en-US"/>
        </a:p>
      </dgm:t>
    </dgm:pt>
    <dgm:pt modelId="{A241F0CC-F8E3-4E92-B081-63B6405C44BC}" type="sibTrans" cxnId="{022B76BC-DB22-4D15-A557-AB7A6C054CAB}">
      <dgm:prSet/>
      <dgm:spPr/>
      <dgm:t>
        <a:bodyPr/>
        <a:lstStyle/>
        <a:p>
          <a:endParaRPr lang="en-US"/>
        </a:p>
      </dgm:t>
    </dgm:pt>
    <dgm:pt modelId="{48796538-F4F6-4536-8096-CEEBAFB2181C}">
      <dgm:prSet/>
      <dgm:spPr/>
      <dgm:t>
        <a:bodyPr/>
        <a:lstStyle/>
        <a:p>
          <a:pPr>
            <a:defRPr cap="all"/>
          </a:pPr>
          <a:r>
            <a:rPr lang="es-ES" dirty="0" err="1"/>
            <a:t>Location</a:t>
          </a:r>
          <a:r>
            <a:rPr lang="es-ES" dirty="0"/>
            <a:t> </a:t>
          </a:r>
          <a:r>
            <a:rPr lang="es-ES" dirty="0" err="1"/>
            <a:t>matters</a:t>
          </a:r>
          <a:endParaRPr lang="en-US" dirty="0"/>
        </a:p>
      </dgm:t>
    </dgm:pt>
    <dgm:pt modelId="{E10A196F-3422-4B48-82C4-4908F2E34D5A}" type="parTrans" cxnId="{B557760B-D97C-43A3-A7C8-2EF70C28A243}">
      <dgm:prSet/>
      <dgm:spPr/>
      <dgm:t>
        <a:bodyPr/>
        <a:lstStyle/>
        <a:p>
          <a:endParaRPr lang="en-US"/>
        </a:p>
      </dgm:t>
    </dgm:pt>
    <dgm:pt modelId="{B0A5F32E-A624-45B2-B26D-EDC13BCCBFB9}" type="sibTrans" cxnId="{B557760B-D97C-43A3-A7C8-2EF70C28A243}">
      <dgm:prSet/>
      <dgm:spPr/>
      <dgm:t>
        <a:bodyPr/>
        <a:lstStyle/>
        <a:p>
          <a:endParaRPr lang="en-US"/>
        </a:p>
      </dgm:t>
    </dgm:pt>
    <dgm:pt modelId="{F56CB2DE-6AE7-41D9-8922-D96C1DF3BC3C}">
      <dgm:prSet/>
      <dgm:spPr/>
      <dgm:t>
        <a:bodyPr/>
        <a:lstStyle/>
        <a:p>
          <a:pPr>
            <a:defRPr cap="all"/>
          </a:pPr>
          <a:r>
            <a:rPr lang="es-ES"/>
            <a:t>Database workloads affect efficiency</a:t>
          </a:r>
          <a:endParaRPr lang="en-US"/>
        </a:p>
      </dgm:t>
    </dgm:pt>
    <dgm:pt modelId="{05728247-8DA0-49A9-90FA-4F5BC8756432}" type="parTrans" cxnId="{13B39CF7-B88E-4621-94F9-16CD5CCB3B35}">
      <dgm:prSet/>
      <dgm:spPr/>
      <dgm:t>
        <a:bodyPr/>
        <a:lstStyle/>
        <a:p>
          <a:endParaRPr lang="en-US"/>
        </a:p>
      </dgm:t>
    </dgm:pt>
    <dgm:pt modelId="{FB847DA5-682A-4F96-A88C-349BF6013CF7}" type="sibTrans" cxnId="{13B39CF7-B88E-4621-94F9-16CD5CCB3B35}">
      <dgm:prSet/>
      <dgm:spPr/>
      <dgm:t>
        <a:bodyPr/>
        <a:lstStyle/>
        <a:p>
          <a:endParaRPr lang="en-US"/>
        </a:p>
      </dgm:t>
    </dgm:pt>
    <dgm:pt modelId="{89AA88CB-09A7-4F54-AE86-976484AA4E3D}">
      <dgm:prSet/>
      <dgm:spPr/>
      <dgm:t>
        <a:bodyPr/>
        <a:lstStyle/>
        <a:p>
          <a:pPr>
            <a:defRPr cap="all"/>
          </a:pPr>
          <a:r>
            <a:rPr lang="en-US"/>
            <a:t>Benchmarks should include carbon impact</a:t>
          </a:r>
        </a:p>
      </dgm:t>
    </dgm:pt>
    <dgm:pt modelId="{0F4D8702-71E7-4D5F-8426-91E98B0DE743}" type="parTrans" cxnId="{A399C655-2304-487B-B0A1-A2351CE407DE}">
      <dgm:prSet/>
      <dgm:spPr/>
      <dgm:t>
        <a:bodyPr/>
        <a:lstStyle/>
        <a:p>
          <a:endParaRPr lang="en-US"/>
        </a:p>
      </dgm:t>
    </dgm:pt>
    <dgm:pt modelId="{4C9D1453-BFD1-494D-B9D5-ED810A7EED1A}" type="sibTrans" cxnId="{A399C655-2304-487B-B0A1-A2351CE407DE}">
      <dgm:prSet/>
      <dgm:spPr/>
      <dgm:t>
        <a:bodyPr/>
        <a:lstStyle/>
        <a:p>
          <a:endParaRPr lang="en-US"/>
        </a:p>
      </dgm:t>
    </dgm:pt>
    <dgm:pt modelId="{BDCD8ED3-E5A8-4DD0-9486-E5E8FEAA2E59}" type="pres">
      <dgm:prSet presAssocID="{BED17501-F2E5-42F9-AF56-FB36FE0D8365}" presName="root" presStyleCnt="0">
        <dgm:presLayoutVars>
          <dgm:dir/>
          <dgm:resizeHandles val="exact"/>
        </dgm:presLayoutVars>
      </dgm:prSet>
      <dgm:spPr/>
    </dgm:pt>
    <dgm:pt modelId="{BF0B78C5-405D-4031-87AD-58A2E86A810E}" type="pres">
      <dgm:prSet presAssocID="{4A40BB2E-4FE8-4CFD-8402-327E7A0BC757}" presName="compNode" presStyleCnt="0"/>
      <dgm:spPr/>
    </dgm:pt>
    <dgm:pt modelId="{5A191FA6-400B-477C-8CD6-C83073A0A684}" type="pres">
      <dgm:prSet presAssocID="{4A40BB2E-4FE8-4CFD-8402-327E7A0BC757}" presName="iconBgRect" presStyleLbl="bgShp" presStyleIdx="0" presStyleCnt="4"/>
      <dgm:spPr/>
    </dgm:pt>
    <dgm:pt modelId="{91958271-105C-46A4-9EDB-82BC45B6A479}" type="pres">
      <dgm:prSet presAssocID="{4A40BB2E-4FE8-4CFD-8402-327E7A0BC75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EEA4BBC2-8409-453D-99C3-6B74AAD588CE}" type="pres">
      <dgm:prSet presAssocID="{4A40BB2E-4FE8-4CFD-8402-327E7A0BC757}" presName="spaceRect" presStyleCnt="0"/>
      <dgm:spPr/>
    </dgm:pt>
    <dgm:pt modelId="{A707E9ED-0955-4E9E-A726-C1E4FD410D55}" type="pres">
      <dgm:prSet presAssocID="{4A40BB2E-4FE8-4CFD-8402-327E7A0BC757}" presName="textRect" presStyleLbl="revTx" presStyleIdx="0" presStyleCnt="4">
        <dgm:presLayoutVars>
          <dgm:chMax val="1"/>
          <dgm:chPref val="1"/>
        </dgm:presLayoutVars>
      </dgm:prSet>
      <dgm:spPr/>
    </dgm:pt>
    <dgm:pt modelId="{B4D52784-8488-4E54-96FB-803467823F03}" type="pres">
      <dgm:prSet presAssocID="{A241F0CC-F8E3-4E92-B081-63B6405C44BC}" presName="sibTrans" presStyleCnt="0"/>
      <dgm:spPr/>
    </dgm:pt>
    <dgm:pt modelId="{C7225918-26D7-4D61-A8C1-6D089A3CED4B}" type="pres">
      <dgm:prSet presAssocID="{48796538-F4F6-4536-8096-CEEBAFB2181C}" presName="compNode" presStyleCnt="0"/>
      <dgm:spPr/>
    </dgm:pt>
    <dgm:pt modelId="{046B414D-89C8-48D9-895C-E6BCFF8E21E9}" type="pres">
      <dgm:prSet presAssocID="{48796538-F4F6-4536-8096-CEEBAFB2181C}" presName="iconBgRect" presStyleLbl="bgShp" presStyleIdx="1" presStyleCnt="4"/>
      <dgm:spPr/>
    </dgm:pt>
    <dgm:pt modelId="{84552052-B08F-4743-BFF3-4E6FA0D8C0DB}" type="pres">
      <dgm:prSet presAssocID="{48796538-F4F6-4536-8096-CEEBAFB2181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dor"/>
        </a:ext>
      </dgm:extLst>
    </dgm:pt>
    <dgm:pt modelId="{D61B73B3-DD6A-4A60-93A0-A427C47A2B43}" type="pres">
      <dgm:prSet presAssocID="{48796538-F4F6-4536-8096-CEEBAFB2181C}" presName="spaceRect" presStyleCnt="0"/>
      <dgm:spPr/>
    </dgm:pt>
    <dgm:pt modelId="{4305DE0B-C609-4CB0-8F6F-317321A708D6}" type="pres">
      <dgm:prSet presAssocID="{48796538-F4F6-4536-8096-CEEBAFB2181C}" presName="textRect" presStyleLbl="revTx" presStyleIdx="1" presStyleCnt="4">
        <dgm:presLayoutVars>
          <dgm:chMax val="1"/>
          <dgm:chPref val="1"/>
        </dgm:presLayoutVars>
      </dgm:prSet>
      <dgm:spPr/>
    </dgm:pt>
    <dgm:pt modelId="{3B5B5D71-BA03-45A5-8BAD-BFC86B02AF8D}" type="pres">
      <dgm:prSet presAssocID="{B0A5F32E-A624-45B2-B26D-EDC13BCCBFB9}" presName="sibTrans" presStyleCnt="0"/>
      <dgm:spPr/>
    </dgm:pt>
    <dgm:pt modelId="{A302D126-FAC4-4086-BED3-63BBDADEE7B7}" type="pres">
      <dgm:prSet presAssocID="{F56CB2DE-6AE7-41D9-8922-D96C1DF3BC3C}" presName="compNode" presStyleCnt="0"/>
      <dgm:spPr/>
    </dgm:pt>
    <dgm:pt modelId="{D458D052-B403-40CC-B8C8-9E7160427BD0}" type="pres">
      <dgm:prSet presAssocID="{F56CB2DE-6AE7-41D9-8922-D96C1DF3BC3C}" presName="iconBgRect" presStyleLbl="bgShp" presStyleIdx="2" presStyleCnt="4"/>
      <dgm:spPr/>
    </dgm:pt>
    <dgm:pt modelId="{BD362F23-E70B-4A43-81E9-3ABFB5AFDEC2}" type="pres">
      <dgm:prSet presAssocID="{F56CB2DE-6AE7-41D9-8922-D96C1DF3BC3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e de datos"/>
        </a:ext>
      </dgm:extLst>
    </dgm:pt>
    <dgm:pt modelId="{AB676BF5-3982-4787-9CAE-7B75312305E9}" type="pres">
      <dgm:prSet presAssocID="{F56CB2DE-6AE7-41D9-8922-D96C1DF3BC3C}" presName="spaceRect" presStyleCnt="0"/>
      <dgm:spPr/>
    </dgm:pt>
    <dgm:pt modelId="{FE3A669E-E248-41DE-8D82-E0A01DB48A3E}" type="pres">
      <dgm:prSet presAssocID="{F56CB2DE-6AE7-41D9-8922-D96C1DF3BC3C}" presName="textRect" presStyleLbl="revTx" presStyleIdx="2" presStyleCnt="4">
        <dgm:presLayoutVars>
          <dgm:chMax val="1"/>
          <dgm:chPref val="1"/>
        </dgm:presLayoutVars>
      </dgm:prSet>
      <dgm:spPr/>
    </dgm:pt>
    <dgm:pt modelId="{560E3AE7-CFF1-49DA-B632-F9B7F0C5AB62}" type="pres">
      <dgm:prSet presAssocID="{FB847DA5-682A-4F96-A88C-349BF6013CF7}" presName="sibTrans" presStyleCnt="0"/>
      <dgm:spPr/>
    </dgm:pt>
    <dgm:pt modelId="{223C21BB-BA8F-4036-8893-64EB0289F1E5}" type="pres">
      <dgm:prSet presAssocID="{89AA88CB-09A7-4F54-AE86-976484AA4E3D}" presName="compNode" presStyleCnt="0"/>
      <dgm:spPr/>
    </dgm:pt>
    <dgm:pt modelId="{B63CA3B2-180B-4E19-A71E-D05FFDDFB2EF}" type="pres">
      <dgm:prSet presAssocID="{89AA88CB-09A7-4F54-AE86-976484AA4E3D}" presName="iconBgRect" presStyleLbl="bgShp" presStyleIdx="3" presStyleCnt="4"/>
      <dgm:spPr/>
    </dgm:pt>
    <dgm:pt modelId="{47118218-2841-46EC-81FF-AF6F01D07434}" type="pres">
      <dgm:prSet presAssocID="{89AA88CB-09A7-4F54-AE86-976484AA4E3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DDBD5770-DB86-49CC-86AD-9958BA65306A}" type="pres">
      <dgm:prSet presAssocID="{89AA88CB-09A7-4F54-AE86-976484AA4E3D}" presName="spaceRect" presStyleCnt="0"/>
      <dgm:spPr/>
    </dgm:pt>
    <dgm:pt modelId="{1687CA74-05E2-4850-AA0C-1E4A578CE57D}" type="pres">
      <dgm:prSet presAssocID="{89AA88CB-09A7-4F54-AE86-976484AA4E3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557760B-D97C-43A3-A7C8-2EF70C28A243}" srcId="{BED17501-F2E5-42F9-AF56-FB36FE0D8365}" destId="{48796538-F4F6-4536-8096-CEEBAFB2181C}" srcOrd="1" destOrd="0" parTransId="{E10A196F-3422-4B48-82C4-4908F2E34D5A}" sibTransId="{B0A5F32E-A624-45B2-B26D-EDC13BCCBFB9}"/>
    <dgm:cxn modelId="{CA793230-4B7C-4625-B42D-C96C7A540E39}" type="presOf" srcId="{BED17501-F2E5-42F9-AF56-FB36FE0D8365}" destId="{BDCD8ED3-E5A8-4DD0-9486-E5E8FEAA2E59}" srcOrd="0" destOrd="0" presId="urn:microsoft.com/office/officeart/2018/5/layout/IconCircleLabelList"/>
    <dgm:cxn modelId="{A399C655-2304-487B-B0A1-A2351CE407DE}" srcId="{BED17501-F2E5-42F9-AF56-FB36FE0D8365}" destId="{89AA88CB-09A7-4F54-AE86-976484AA4E3D}" srcOrd="3" destOrd="0" parTransId="{0F4D8702-71E7-4D5F-8426-91E98B0DE743}" sibTransId="{4C9D1453-BFD1-494D-B9D5-ED810A7EED1A}"/>
    <dgm:cxn modelId="{EE420257-7649-4A54-97AD-10E0A758F788}" type="presOf" srcId="{89AA88CB-09A7-4F54-AE86-976484AA4E3D}" destId="{1687CA74-05E2-4850-AA0C-1E4A578CE57D}" srcOrd="0" destOrd="0" presId="urn:microsoft.com/office/officeart/2018/5/layout/IconCircleLabelList"/>
    <dgm:cxn modelId="{2A07EF73-8902-4292-8B79-7EBBA6C4D77E}" type="presOf" srcId="{4A40BB2E-4FE8-4CFD-8402-327E7A0BC757}" destId="{A707E9ED-0955-4E9E-A726-C1E4FD410D55}" srcOrd="0" destOrd="0" presId="urn:microsoft.com/office/officeart/2018/5/layout/IconCircleLabelList"/>
    <dgm:cxn modelId="{67682A92-E702-48D9-86C1-3188CA2E9ABD}" type="presOf" srcId="{48796538-F4F6-4536-8096-CEEBAFB2181C}" destId="{4305DE0B-C609-4CB0-8F6F-317321A708D6}" srcOrd="0" destOrd="0" presId="urn:microsoft.com/office/officeart/2018/5/layout/IconCircleLabelList"/>
    <dgm:cxn modelId="{7E42969B-9252-4F18-AF0B-10B9A03F056D}" type="presOf" srcId="{F56CB2DE-6AE7-41D9-8922-D96C1DF3BC3C}" destId="{FE3A669E-E248-41DE-8D82-E0A01DB48A3E}" srcOrd="0" destOrd="0" presId="urn:microsoft.com/office/officeart/2018/5/layout/IconCircleLabelList"/>
    <dgm:cxn modelId="{022B76BC-DB22-4D15-A557-AB7A6C054CAB}" srcId="{BED17501-F2E5-42F9-AF56-FB36FE0D8365}" destId="{4A40BB2E-4FE8-4CFD-8402-327E7A0BC757}" srcOrd="0" destOrd="0" parTransId="{3D9156CE-6C69-4E29-8263-4576625A6BB3}" sibTransId="{A241F0CC-F8E3-4E92-B081-63B6405C44BC}"/>
    <dgm:cxn modelId="{13B39CF7-B88E-4621-94F9-16CD5CCB3B35}" srcId="{BED17501-F2E5-42F9-AF56-FB36FE0D8365}" destId="{F56CB2DE-6AE7-41D9-8922-D96C1DF3BC3C}" srcOrd="2" destOrd="0" parTransId="{05728247-8DA0-49A9-90FA-4F5BC8756432}" sibTransId="{FB847DA5-682A-4F96-A88C-349BF6013CF7}"/>
    <dgm:cxn modelId="{67C0055A-67C3-4DFD-B1A1-F51254085ED3}" type="presParOf" srcId="{BDCD8ED3-E5A8-4DD0-9486-E5E8FEAA2E59}" destId="{BF0B78C5-405D-4031-87AD-58A2E86A810E}" srcOrd="0" destOrd="0" presId="urn:microsoft.com/office/officeart/2018/5/layout/IconCircleLabelList"/>
    <dgm:cxn modelId="{26A782D2-FE4F-495A-BA71-CE9F7B3C07CE}" type="presParOf" srcId="{BF0B78C5-405D-4031-87AD-58A2E86A810E}" destId="{5A191FA6-400B-477C-8CD6-C83073A0A684}" srcOrd="0" destOrd="0" presId="urn:microsoft.com/office/officeart/2018/5/layout/IconCircleLabelList"/>
    <dgm:cxn modelId="{9040C48D-C0EF-40A6-9978-2DB240E0D9D3}" type="presParOf" srcId="{BF0B78C5-405D-4031-87AD-58A2E86A810E}" destId="{91958271-105C-46A4-9EDB-82BC45B6A479}" srcOrd="1" destOrd="0" presId="urn:microsoft.com/office/officeart/2018/5/layout/IconCircleLabelList"/>
    <dgm:cxn modelId="{127A5299-8114-47EF-87C3-320485F8E2DB}" type="presParOf" srcId="{BF0B78C5-405D-4031-87AD-58A2E86A810E}" destId="{EEA4BBC2-8409-453D-99C3-6B74AAD588CE}" srcOrd="2" destOrd="0" presId="urn:microsoft.com/office/officeart/2018/5/layout/IconCircleLabelList"/>
    <dgm:cxn modelId="{2A69ECF0-6002-450A-AAF5-FF728B42C72C}" type="presParOf" srcId="{BF0B78C5-405D-4031-87AD-58A2E86A810E}" destId="{A707E9ED-0955-4E9E-A726-C1E4FD410D55}" srcOrd="3" destOrd="0" presId="urn:microsoft.com/office/officeart/2018/5/layout/IconCircleLabelList"/>
    <dgm:cxn modelId="{B2DCCFE6-B1D7-4E70-8C1B-FABE070CE4AC}" type="presParOf" srcId="{BDCD8ED3-E5A8-4DD0-9486-E5E8FEAA2E59}" destId="{B4D52784-8488-4E54-96FB-803467823F03}" srcOrd="1" destOrd="0" presId="urn:microsoft.com/office/officeart/2018/5/layout/IconCircleLabelList"/>
    <dgm:cxn modelId="{09DEDCB1-6E6A-4C8A-9930-341739F505F0}" type="presParOf" srcId="{BDCD8ED3-E5A8-4DD0-9486-E5E8FEAA2E59}" destId="{C7225918-26D7-4D61-A8C1-6D089A3CED4B}" srcOrd="2" destOrd="0" presId="urn:microsoft.com/office/officeart/2018/5/layout/IconCircleLabelList"/>
    <dgm:cxn modelId="{48F39988-4DBE-4A31-B8AD-8690B210CDA1}" type="presParOf" srcId="{C7225918-26D7-4D61-A8C1-6D089A3CED4B}" destId="{046B414D-89C8-48D9-895C-E6BCFF8E21E9}" srcOrd="0" destOrd="0" presId="urn:microsoft.com/office/officeart/2018/5/layout/IconCircleLabelList"/>
    <dgm:cxn modelId="{14A69D1D-2CE3-4679-981D-9A2E9E82ECE1}" type="presParOf" srcId="{C7225918-26D7-4D61-A8C1-6D089A3CED4B}" destId="{84552052-B08F-4743-BFF3-4E6FA0D8C0DB}" srcOrd="1" destOrd="0" presId="urn:microsoft.com/office/officeart/2018/5/layout/IconCircleLabelList"/>
    <dgm:cxn modelId="{4ABE8803-0CA0-4E66-85C0-378D574A1BD3}" type="presParOf" srcId="{C7225918-26D7-4D61-A8C1-6D089A3CED4B}" destId="{D61B73B3-DD6A-4A60-93A0-A427C47A2B43}" srcOrd="2" destOrd="0" presId="urn:microsoft.com/office/officeart/2018/5/layout/IconCircleLabelList"/>
    <dgm:cxn modelId="{3FF4FB5B-F01F-4608-B35A-42FC00093BEF}" type="presParOf" srcId="{C7225918-26D7-4D61-A8C1-6D089A3CED4B}" destId="{4305DE0B-C609-4CB0-8F6F-317321A708D6}" srcOrd="3" destOrd="0" presId="urn:microsoft.com/office/officeart/2018/5/layout/IconCircleLabelList"/>
    <dgm:cxn modelId="{86193B37-1347-4AA1-B378-C36F31B3EDAF}" type="presParOf" srcId="{BDCD8ED3-E5A8-4DD0-9486-E5E8FEAA2E59}" destId="{3B5B5D71-BA03-45A5-8BAD-BFC86B02AF8D}" srcOrd="3" destOrd="0" presId="urn:microsoft.com/office/officeart/2018/5/layout/IconCircleLabelList"/>
    <dgm:cxn modelId="{78AE4B7F-F79F-4CB7-AD2D-846226220B90}" type="presParOf" srcId="{BDCD8ED3-E5A8-4DD0-9486-E5E8FEAA2E59}" destId="{A302D126-FAC4-4086-BED3-63BBDADEE7B7}" srcOrd="4" destOrd="0" presId="urn:microsoft.com/office/officeart/2018/5/layout/IconCircleLabelList"/>
    <dgm:cxn modelId="{EAA655B7-BCF5-4833-A206-1E4AEB56DF06}" type="presParOf" srcId="{A302D126-FAC4-4086-BED3-63BBDADEE7B7}" destId="{D458D052-B403-40CC-B8C8-9E7160427BD0}" srcOrd="0" destOrd="0" presId="urn:microsoft.com/office/officeart/2018/5/layout/IconCircleLabelList"/>
    <dgm:cxn modelId="{14B8A744-D8AA-4406-A902-518387BEEE83}" type="presParOf" srcId="{A302D126-FAC4-4086-BED3-63BBDADEE7B7}" destId="{BD362F23-E70B-4A43-81E9-3ABFB5AFDEC2}" srcOrd="1" destOrd="0" presId="urn:microsoft.com/office/officeart/2018/5/layout/IconCircleLabelList"/>
    <dgm:cxn modelId="{3BBB0E31-45ED-4926-BC27-930C4CD841FE}" type="presParOf" srcId="{A302D126-FAC4-4086-BED3-63BBDADEE7B7}" destId="{AB676BF5-3982-4787-9CAE-7B75312305E9}" srcOrd="2" destOrd="0" presId="urn:microsoft.com/office/officeart/2018/5/layout/IconCircleLabelList"/>
    <dgm:cxn modelId="{0EADCF4C-6F2E-4522-9D80-6C014E619C7C}" type="presParOf" srcId="{A302D126-FAC4-4086-BED3-63BBDADEE7B7}" destId="{FE3A669E-E248-41DE-8D82-E0A01DB48A3E}" srcOrd="3" destOrd="0" presId="urn:microsoft.com/office/officeart/2018/5/layout/IconCircleLabelList"/>
    <dgm:cxn modelId="{BFB17969-3AD2-446D-93C0-323B22A15890}" type="presParOf" srcId="{BDCD8ED3-E5A8-4DD0-9486-E5E8FEAA2E59}" destId="{560E3AE7-CFF1-49DA-B632-F9B7F0C5AB62}" srcOrd="5" destOrd="0" presId="urn:microsoft.com/office/officeart/2018/5/layout/IconCircleLabelList"/>
    <dgm:cxn modelId="{842C973A-E9CF-408B-B47C-CD0BC65FEA47}" type="presParOf" srcId="{BDCD8ED3-E5A8-4DD0-9486-E5E8FEAA2E59}" destId="{223C21BB-BA8F-4036-8893-64EB0289F1E5}" srcOrd="6" destOrd="0" presId="urn:microsoft.com/office/officeart/2018/5/layout/IconCircleLabelList"/>
    <dgm:cxn modelId="{F8B56C1B-DD3E-456D-8667-48637038DAF7}" type="presParOf" srcId="{223C21BB-BA8F-4036-8893-64EB0289F1E5}" destId="{B63CA3B2-180B-4E19-A71E-D05FFDDFB2EF}" srcOrd="0" destOrd="0" presId="urn:microsoft.com/office/officeart/2018/5/layout/IconCircleLabelList"/>
    <dgm:cxn modelId="{156259FE-16F1-4822-B092-ADC30E79D026}" type="presParOf" srcId="{223C21BB-BA8F-4036-8893-64EB0289F1E5}" destId="{47118218-2841-46EC-81FF-AF6F01D07434}" srcOrd="1" destOrd="0" presId="urn:microsoft.com/office/officeart/2018/5/layout/IconCircleLabelList"/>
    <dgm:cxn modelId="{08D21662-3B1D-4747-B0AB-4FE218E77D50}" type="presParOf" srcId="{223C21BB-BA8F-4036-8893-64EB0289F1E5}" destId="{DDBD5770-DB86-49CC-86AD-9958BA65306A}" srcOrd="2" destOrd="0" presId="urn:microsoft.com/office/officeart/2018/5/layout/IconCircleLabelList"/>
    <dgm:cxn modelId="{5F1F7925-CDEE-4154-A15F-E622DB5BE026}" type="presParOf" srcId="{223C21BB-BA8F-4036-8893-64EB0289F1E5}" destId="{1687CA74-05E2-4850-AA0C-1E4A578CE57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F110FA-F311-4390-9458-494E55E29DE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F6458AF-A80F-4162-BF8E-DB8E400B4AEA}">
      <dgm:prSet/>
      <dgm:spPr/>
      <dgm:t>
        <a:bodyPr/>
        <a:lstStyle/>
        <a:p>
          <a:r>
            <a:rPr lang="es-ES" b="1" dirty="0" err="1"/>
            <a:t>CPUs</a:t>
          </a:r>
          <a:r>
            <a:rPr lang="es-ES" b="1" dirty="0"/>
            <a:t> are no </a:t>
          </a:r>
          <a:r>
            <a:rPr lang="es-ES" b="1" dirty="0" err="1"/>
            <a:t>longer</a:t>
          </a:r>
          <a:r>
            <a:rPr lang="es-ES" b="1" dirty="0"/>
            <a:t> </a:t>
          </a:r>
          <a:r>
            <a:rPr lang="es-ES" b="1" dirty="0" err="1"/>
            <a:t>the</a:t>
          </a:r>
          <a:r>
            <a:rPr lang="es-ES" b="1" dirty="0"/>
            <a:t> </a:t>
          </a:r>
          <a:r>
            <a:rPr lang="es-ES" b="1" dirty="0" err="1"/>
            <a:t>only</a:t>
          </a:r>
          <a:r>
            <a:rPr lang="es-ES" b="1" dirty="0"/>
            <a:t> </a:t>
          </a:r>
          <a:r>
            <a:rPr lang="es-ES" b="1" dirty="0" err="1"/>
            <a:t>processing</a:t>
          </a:r>
          <a:r>
            <a:rPr lang="es-ES" b="1" dirty="0"/>
            <a:t> </a:t>
          </a:r>
          <a:r>
            <a:rPr lang="es-ES" b="1" dirty="0" err="1"/>
            <a:t>units</a:t>
          </a:r>
          <a:r>
            <a:rPr lang="es-ES" dirty="0"/>
            <a:t> in a </a:t>
          </a:r>
          <a:r>
            <a:rPr lang="es-ES" dirty="0" err="1"/>
            <a:t>system</a:t>
          </a:r>
          <a:r>
            <a:rPr lang="es-ES" dirty="0"/>
            <a:t>.</a:t>
          </a:r>
          <a:endParaRPr lang="en-US" dirty="0"/>
        </a:p>
      </dgm:t>
    </dgm:pt>
    <dgm:pt modelId="{2112BF19-F078-432F-A6D7-59E2DF83FB29}" type="parTrans" cxnId="{01E76134-8B6E-452A-8176-4333C7BC24A8}">
      <dgm:prSet/>
      <dgm:spPr/>
      <dgm:t>
        <a:bodyPr/>
        <a:lstStyle/>
        <a:p>
          <a:endParaRPr lang="en-US"/>
        </a:p>
      </dgm:t>
    </dgm:pt>
    <dgm:pt modelId="{B3066FED-DE76-4C55-92B3-5050732D27F4}" type="sibTrans" cxnId="{01E76134-8B6E-452A-8176-4333C7BC24A8}">
      <dgm:prSet/>
      <dgm:spPr/>
      <dgm:t>
        <a:bodyPr/>
        <a:lstStyle/>
        <a:p>
          <a:endParaRPr lang="en-US"/>
        </a:p>
      </dgm:t>
    </dgm:pt>
    <dgm:pt modelId="{78A323A3-AB02-48D7-ADF5-72449D789879}">
      <dgm:prSet/>
      <dgm:spPr/>
      <dgm:t>
        <a:bodyPr/>
        <a:lstStyle/>
        <a:p>
          <a:r>
            <a:rPr lang="es-ES" b="1"/>
            <a:t>More workloads are offloaded to GPUs, TPUs, and accelerators</a:t>
          </a:r>
          <a:r>
            <a:rPr lang="es-ES"/>
            <a:t>.</a:t>
          </a:r>
          <a:endParaRPr lang="en-US"/>
        </a:p>
      </dgm:t>
    </dgm:pt>
    <dgm:pt modelId="{51F9438D-90B2-46A9-BF70-E4FCCDD8F34C}" type="parTrans" cxnId="{EBF597EC-AEB3-4E82-96FB-B987C7285667}">
      <dgm:prSet/>
      <dgm:spPr/>
      <dgm:t>
        <a:bodyPr/>
        <a:lstStyle/>
        <a:p>
          <a:endParaRPr lang="en-US"/>
        </a:p>
      </dgm:t>
    </dgm:pt>
    <dgm:pt modelId="{A7BB24B7-5A95-4E92-A4F5-1E23F470FD78}" type="sibTrans" cxnId="{EBF597EC-AEB3-4E82-96FB-B987C7285667}">
      <dgm:prSet/>
      <dgm:spPr/>
      <dgm:t>
        <a:bodyPr/>
        <a:lstStyle/>
        <a:p>
          <a:endParaRPr lang="en-US"/>
        </a:p>
      </dgm:t>
    </dgm:pt>
    <dgm:pt modelId="{0E3A3BD7-F5E9-4578-ADE5-3792604285B3}">
      <dgm:prSet/>
      <dgm:spPr/>
      <dgm:t>
        <a:bodyPr/>
        <a:lstStyle/>
        <a:p>
          <a:r>
            <a:rPr lang="es-ES" b="1"/>
            <a:t>PCIe lanes have increased</a:t>
          </a:r>
          <a:r>
            <a:rPr lang="es-ES"/>
            <a:t> to support these external processors.</a:t>
          </a:r>
          <a:endParaRPr lang="en-US"/>
        </a:p>
      </dgm:t>
    </dgm:pt>
    <dgm:pt modelId="{F0D1A528-1EAA-48EE-AF9D-78CAECDC4914}" type="parTrans" cxnId="{3B7D0967-FE69-4633-8909-60E2B9FB63F2}">
      <dgm:prSet/>
      <dgm:spPr/>
      <dgm:t>
        <a:bodyPr/>
        <a:lstStyle/>
        <a:p>
          <a:endParaRPr lang="en-US"/>
        </a:p>
      </dgm:t>
    </dgm:pt>
    <dgm:pt modelId="{1B37821A-6E95-4F21-B8E7-4BC8E229FC44}" type="sibTrans" cxnId="{3B7D0967-FE69-4633-8909-60E2B9FB63F2}">
      <dgm:prSet/>
      <dgm:spPr/>
      <dgm:t>
        <a:bodyPr/>
        <a:lstStyle/>
        <a:p>
          <a:endParaRPr lang="en-US"/>
        </a:p>
      </dgm:t>
    </dgm:pt>
    <dgm:pt modelId="{820E6DF8-CD55-4EC7-BF33-5FD32E033956}">
      <dgm:prSet/>
      <dgm:spPr/>
      <dgm:t>
        <a:bodyPr/>
        <a:lstStyle/>
        <a:p>
          <a:r>
            <a:rPr lang="es-ES" b="1"/>
            <a:t>Energy efficiency per core is improving</a:t>
          </a:r>
          <a:r>
            <a:rPr lang="es-ES"/>
            <a:t>, even as total TDP increases.</a:t>
          </a:r>
          <a:endParaRPr lang="en-US"/>
        </a:p>
      </dgm:t>
    </dgm:pt>
    <dgm:pt modelId="{70C96A09-A002-4972-BC51-DC2EC52FDC8C}" type="parTrans" cxnId="{26C83120-7D8A-4CA4-9002-66EED7073077}">
      <dgm:prSet/>
      <dgm:spPr/>
      <dgm:t>
        <a:bodyPr/>
        <a:lstStyle/>
        <a:p>
          <a:endParaRPr lang="en-US"/>
        </a:p>
      </dgm:t>
    </dgm:pt>
    <dgm:pt modelId="{F0C423C9-001E-4573-BA2D-D0818118C04C}" type="sibTrans" cxnId="{26C83120-7D8A-4CA4-9002-66EED7073077}">
      <dgm:prSet/>
      <dgm:spPr/>
      <dgm:t>
        <a:bodyPr/>
        <a:lstStyle/>
        <a:p>
          <a:endParaRPr lang="en-US"/>
        </a:p>
      </dgm:t>
    </dgm:pt>
    <dgm:pt modelId="{C05A7C65-4F28-4D48-8581-B1163846A56A}" type="pres">
      <dgm:prSet presAssocID="{EDF110FA-F311-4390-9458-494E55E29DEA}" presName="root" presStyleCnt="0">
        <dgm:presLayoutVars>
          <dgm:dir/>
          <dgm:resizeHandles val="exact"/>
        </dgm:presLayoutVars>
      </dgm:prSet>
      <dgm:spPr/>
    </dgm:pt>
    <dgm:pt modelId="{DCDB7104-1DC1-4F09-AB16-E19EE9925960}" type="pres">
      <dgm:prSet presAssocID="{EDF110FA-F311-4390-9458-494E55E29DEA}" presName="container" presStyleCnt="0">
        <dgm:presLayoutVars>
          <dgm:dir/>
          <dgm:resizeHandles val="exact"/>
        </dgm:presLayoutVars>
      </dgm:prSet>
      <dgm:spPr/>
    </dgm:pt>
    <dgm:pt modelId="{DF553DE2-F33B-4FC9-8020-ED505C6F6E09}" type="pres">
      <dgm:prSet presAssocID="{DF6458AF-A80F-4162-BF8E-DB8E400B4AEA}" presName="compNode" presStyleCnt="0"/>
      <dgm:spPr/>
    </dgm:pt>
    <dgm:pt modelId="{4C90B364-4EB3-4CA5-AADD-AD6E965E0DC2}" type="pres">
      <dgm:prSet presAssocID="{DF6458AF-A80F-4162-BF8E-DB8E400B4AEA}" presName="iconBgRect" presStyleLbl="bgShp" presStyleIdx="0" presStyleCnt="4"/>
      <dgm:spPr/>
    </dgm:pt>
    <dgm:pt modelId="{C8BFF66A-0229-4BC6-846F-A3EB9791854C}" type="pres">
      <dgm:prSet presAssocID="{DF6458AF-A80F-4162-BF8E-DB8E400B4AE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ador"/>
        </a:ext>
      </dgm:extLst>
    </dgm:pt>
    <dgm:pt modelId="{B93751D4-0E90-41DC-9FE8-93E119BAA1D9}" type="pres">
      <dgm:prSet presAssocID="{DF6458AF-A80F-4162-BF8E-DB8E400B4AEA}" presName="spaceRect" presStyleCnt="0"/>
      <dgm:spPr/>
    </dgm:pt>
    <dgm:pt modelId="{49AFB5E6-B0B3-4AE4-8498-C2463386674B}" type="pres">
      <dgm:prSet presAssocID="{DF6458AF-A80F-4162-BF8E-DB8E400B4AEA}" presName="textRect" presStyleLbl="revTx" presStyleIdx="0" presStyleCnt="4">
        <dgm:presLayoutVars>
          <dgm:chMax val="1"/>
          <dgm:chPref val="1"/>
        </dgm:presLayoutVars>
      </dgm:prSet>
      <dgm:spPr/>
    </dgm:pt>
    <dgm:pt modelId="{9C6931E0-8025-4CA4-93CE-6FA00C258475}" type="pres">
      <dgm:prSet presAssocID="{B3066FED-DE76-4C55-92B3-5050732D27F4}" presName="sibTrans" presStyleLbl="sibTrans2D1" presStyleIdx="0" presStyleCnt="0"/>
      <dgm:spPr/>
    </dgm:pt>
    <dgm:pt modelId="{8DAB4B78-A3B7-48FF-9B81-22FCCFECD5B7}" type="pres">
      <dgm:prSet presAssocID="{78A323A3-AB02-48D7-ADF5-72449D789879}" presName="compNode" presStyleCnt="0"/>
      <dgm:spPr/>
    </dgm:pt>
    <dgm:pt modelId="{A087BF8C-8116-4524-A8C9-6DB90F7D69D2}" type="pres">
      <dgm:prSet presAssocID="{78A323A3-AB02-48D7-ADF5-72449D789879}" presName="iconBgRect" presStyleLbl="bgShp" presStyleIdx="1" presStyleCnt="4"/>
      <dgm:spPr/>
    </dgm:pt>
    <dgm:pt modelId="{DE1D8871-F0B3-40DB-A740-3167BDCB8FC8}" type="pres">
      <dgm:prSet presAssocID="{78A323A3-AB02-48D7-ADF5-72449D78987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tencia"/>
        </a:ext>
      </dgm:extLst>
    </dgm:pt>
    <dgm:pt modelId="{E47944AB-7EA6-4D91-ABAE-19BF59E10F28}" type="pres">
      <dgm:prSet presAssocID="{78A323A3-AB02-48D7-ADF5-72449D789879}" presName="spaceRect" presStyleCnt="0"/>
      <dgm:spPr/>
    </dgm:pt>
    <dgm:pt modelId="{D0DE9CB6-9C88-451A-97FC-7A4290AC0063}" type="pres">
      <dgm:prSet presAssocID="{78A323A3-AB02-48D7-ADF5-72449D789879}" presName="textRect" presStyleLbl="revTx" presStyleIdx="1" presStyleCnt="4">
        <dgm:presLayoutVars>
          <dgm:chMax val="1"/>
          <dgm:chPref val="1"/>
        </dgm:presLayoutVars>
      </dgm:prSet>
      <dgm:spPr/>
    </dgm:pt>
    <dgm:pt modelId="{228CE5E8-ED30-4B47-A527-EC8D797AC147}" type="pres">
      <dgm:prSet presAssocID="{A7BB24B7-5A95-4E92-A4F5-1E23F470FD78}" presName="sibTrans" presStyleLbl="sibTrans2D1" presStyleIdx="0" presStyleCnt="0"/>
      <dgm:spPr/>
    </dgm:pt>
    <dgm:pt modelId="{9FCB0617-1E4D-4222-8A46-16EC2669E0F3}" type="pres">
      <dgm:prSet presAssocID="{0E3A3BD7-F5E9-4578-ADE5-3792604285B3}" presName="compNode" presStyleCnt="0"/>
      <dgm:spPr/>
    </dgm:pt>
    <dgm:pt modelId="{934233DB-F277-482A-BDFC-07FFD3ED3080}" type="pres">
      <dgm:prSet presAssocID="{0E3A3BD7-F5E9-4578-ADE5-3792604285B3}" presName="iconBgRect" presStyleLbl="bgShp" presStyleIdx="2" presStyleCnt="4"/>
      <dgm:spPr/>
    </dgm:pt>
    <dgm:pt modelId="{99F6A5AA-C165-4E72-8ED4-5EC726F51FA9}" type="pres">
      <dgm:prSet presAssocID="{0E3A3BD7-F5E9-4578-ADE5-3792604285B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rdenador"/>
        </a:ext>
      </dgm:extLst>
    </dgm:pt>
    <dgm:pt modelId="{A2C3F6D2-613F-43A5-9909-62A1C9E6C13A}" type="pres">
      <dgm:prSet presAssocID="{0E3A3BD7-F5E9-4578-ADE5-3792604285B3}" presName="spaceRect" presStyleCnt="0"/>
      <dgm:spPr/>
    </dgm:pt>
    <dgm:pt modelId="{3FE54C4C-5CC2-4A90-B53B-5747A46735DD}" type="pres">
      <dgm:prSet presAssocID="{0E3A3BD7-F5E9-4578-ADE5-3792604285B3}" presName="textRect" presStyleLbl="revTx" presStyleIdx="2" presStyleCnt="4">
        <dgm:presLayoutVars>
          <dgm:chMax val="1"/>
          <dgm:chPref val="1"/>
        </dgm:presLayoutVars>
      </dgm:prSet>
      <dgm:spPr/>
    </dgm:pt>
    <dgm:pt modelId="{630BFF91-8493-463C-A6D0-EC3AA20FBAD6}" type="pres">
      <dgm:prSet presAssocID="{1B37821A-6E95-4F21-B8E7-4BC8E229FC44}" presName="sibTrans" presStyleLbl="sibTrans2D1" presStyleIdx="0" presStyleCnt="0"/>
      <dgm:spPr/>
    </dgm:pt>
    <dgm:pt modelId="{FF447E4A-B059-4D7C-B82C-78F06E079254}" type="pres">
      <dgm:prSet presAssocID="{820E6DF8-CD55-4EC7-BF33-5FD32E033956}" presName="compNode" presStyleCnt="0"/>
      <dgm:spPr/>
    </dgm:pt>
    <dgm:pt modelId="{978AC142-1495-49D6-8795-D6F6FA233E0B}" type="pres">
      <dgm:prSet presAssocID="{820E6DF8-CD55-4EC7-BF33-5FD32E033956}" presName="iconBgRect" presStyleLbl="bgShp" presStyleIdx="3" presStyleCnt="4"/>
      <dgm:spPr/>
    </dgm:pt>
    <dgm:pt modelId="{F864E860-25ED-4B2B-B5C0-3B8BF603317A}" type="pres">
      <dgm:prSet presAssocID="{820E6DF8-CD55-4EC7-BF33-5FD32E03395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0A03ECFF-74EC-4AEA-8984-A224780176AF}" type="pres">
      <dgm:prSet presAssocID="{820E6DF8-CD55-4EC7-BF33-5FD32E033956}" presName="spaceRect" presStyleCnt="0"/>
      <dgm:spPr/>
    </dgm:pt>
    <dgm:pt modelId="{06AC138A-63DE-4F73-AED4-1B2B2038E88B}" type="pres">
      <dgm:prSet presAssocID="{820E6DF8-CD55-4EC7-BF33-5FD32E03395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C50800D-84E1-454F-BB48-57F835689F53}" type="presOf" srcId="{78A323A3-AB02-48D7-ADF5-72449D789879}" destId="{D0DE9CB6-9C88-451A-97FC-7A4290AC0063}" srcOrd="0" destOrd="0" presId="urn:microsoft.com/office/officeart/2018/2/layout/IconCircleList"/>
    <dgm:cxn modelId="{26C83120-7D8A-4CA4-9002-66EED7073077}" srcId="{EDF110FA-F311-4390-9458-494E55E29DEA}" destId="{820E6DF8-CD55-4EC7-BF33-5FD32E033956}" srcOrd="3" destOrd="0" parTransId="{70C96A09-A002-4972-BC51-DC2EC52FDC8C}" sibTransId="{F0C423C9-001E-4573-BA2D-D0818118C04C}"/>
    <dgm:cxn modelId="{01E76134-8B6E-452A-8176-4333C7BC24A8}" srcId="{EDF110FA-F311-4390-9458-494E55E29DEA}" destId="{DF6458AF-A80F-4162-BF8E-DB8E400B4AEA}" srcOrd="0" destOrd="0" parTransId="{2112BF19-F078-432F-A6D7-59E2DF83FB29}" sibTransId="{B3066FED-DE76-4C55-92B3-5050732D27F4}"/>
    <dgm:cxn modelId="{CCF7E345-579B-4BED-9055-6706030559FD}" type="presOf" srcId="{A7BB24B7-5A95-4E92-A4F5-1E23F470FD78}" destId="{228CE5E8-ED30-4B47-A527-EC8D797AC147}" srcOrd="0" destOrd="0" presId="urn:microsoft.com/office/officeart/2018/2/layout/IconCircleList"/>
    <dgm:cxn modelId="{3B7D0967-FE69-4633-8909-60E2B9FB63F2}" srcId="{EDF110FA-F311-4390-9458-494E55E29DEA}" destId="{0E3A3BD7-F5E9-4578-ADE5-3792604285B3}" srcOrd="2" destOrd="0" parTransId="{F0D1A528-1EAA-48EE-AF9D-78CAECDC4914}" sibTransId="{1B37821A-6E95-4F21-B8E7-4BC8E229FC44}"/>
    <dgm:cxn modelId="{02AA7269-60BC-431B-BB5D-A168557DF31F}" type="presOf" srcId="{820E6DF8-CD55-4EC7-BF33-5FD32E033956}" destId="{06AC138A-63DE-4F73-AED4-1B2B2038E88B}" srcOrd="0" destOrd="0" presId="urn:microsoft.com/office/officeart/2018/2/layout/IconCircleList"/>
    <dgm:cxn modelId="{E11E266D-1620-4D19-A020-62041605DE6B}" type="presOf" srcId="{DF6458AF-A80F-4162-BF8E-DB8E400B4AEA}" destId="{49AFB5E6-B0B3-4AE4-8498-C2463386674B}" srcOrd="0" destOrd="0" presId="urn:microsoft.com/office/officeart/2018/2/layout/IconCircleList"/>
    <dgm:cxn modelId="{33219CB4-7EC6-45CE-8BE8-45EA2F21428F}" type="presOf" srcId="{B3066FED-DE76-4C55-92B3-5050732D27F4}" destId="{9C6931E0-8025-4CA4-93CE-6FA00C258475}" srcOrd="0" destOrd="0" presId="urn:microsoft.com/office/officeart/2018/2/layout/IconCircleList"/>
    <dgm:cxn modelId="{E9C2AFDD-0975-406A-8755-389F9FD5A9CC}" type="presOf" srcId="{EDF110FA-F311-4390-9458-494E55E29DEA}" destId="{C05A7C65-4F28-4D48-8581-B1163846A56A}" srcOrd="0" destOrd="0" presId="urn:microsoft.com/office/officeart/2018/2/layout/IconCircleList"/>
    <dgm:cxn modelId="{EBF597EC-AEB3-4E82-96FB-B987C7285667}" srcId="{EDF110FA-F311-4390-9458-494E55E29DEA}" destId="{78A323A3-AB02-48D7-ADF5-72449D789879}" srcOrd="1" destOrd="0" parTransId="{51F9438D-90B2-46A9-BF70-E4FCCDD8F34C}" sibTransId="{A7BB24B7-5A95-4E92-A4F5-1E23F470FD78}"/>
    <dgm:cxn modelId="{05BD44F6-D748-4DD2-8875-4D6C770722B0}" type="presOf" srcId="{1B37821A-6E95-4F21-B8E7-4BC8E229FC44}" destId="{630BFF91-8493-463C-A6D0-EC3AA20FBAD6}" srcOrd="0" destOrd="0" presId="urn:microsoft.com/office/officeart/2018/2/layout/IconCircleList"/>
    <dgm:cxn modelId="{0B7A7DFC-1CD6-412D-BD8D-2F5D2B328A2B}" type="presOf" srcId="{0E3A3BD7-F5E9-4578-ADE5-3792604285B3}" destId="{3FE54C4C-5CC2-4A90-B53B-5747A46735DD}" srcOrd="0" destOrd="0" presId="urn:microsoft.com/office/officeart/2018/2/layout/IconCircleList"/>
    <dgm:cxn modelId="{BAC43F55-6B65-45E4-ABFF-CCEE8A604144}" type="presParOf" srcId="{C05A7C65-4F28-4D48-8581-B1163846A56A}" destId="{DCDB7104-1DC1-4F09-AB16-E19EE9925960}" srcOrd="0" destOrd="0" presId="urn:microsoft.com/office/officeart/2018/2/layout/IconCircleList"/>
    <dgm:cxn modelId="{CD593548-A232-48E8-94AA-B36C1684ADD0}" type="presParOf" srcId="{DCDB7104-1DC1-4F09-AB16-E19EE9925960}" destId="{DF553DE2-F33B-4FC9-8020-ED505C6F6E09}" srcOrd="0" destOrd="0" presId="urn:microsoft.com/office/officeart/2018/2/layout/IconCircleList"/>
    <dgm:cxn modelId="{B72DDE1D-BE15-4C19-BBE6-99CF5AAC70AE}" type="presParOf" srcId="{DF553DE2-F33B-4FC9-8020-ED505C6F6E09}" destId="{4C90B364-4EB3-4CA5-AADD-AD6E965E0DC2}" srcOrd="0" destOrd="0" presId="urn:microsoft.com/office/officeart/2018/2/layout/IconCircleList"/>
    <dgm:cxn modelId="{72F9A0A7-74D4-4253-B7CC-C13CD3CE843A}" type="presParOf" srcId="{DF553DE2-F33B-4FC9-8020-ED505C6F6E09}" destId="{C8BFF66A-0229-4BC6-846F-A3EB9791854C}" srcOrd="1" destOrd="0" presId="urn:microsoft.com/office/officeart/2018/2/layout/IconCircleList"/>
    <dgm:cxn modelId="{A4A182B7-F6E7-4245-95E6-7B88582841BB}" type="presParOf" srcId="{DF553DE2-F33B-4FC9-8020-ED505C6F6E09}" destId="{B93751D4-0E90-41DC-9FE8-93E119BAA1D9}" srcOrd="2" destOrd="0" presId="urn:microsoft.com/office/officeart/2018/2/layout/IconCircleList"/>
    <dgm:cxn modelId="{8195F6ED-F9AA-4982-A1ED-2F4D773C09AC}" type="presParOf" srcId="{DF553DE2-F33B-4FC9-8020-ED505C6F6E09}" destId="{49AFB5E6-B0B3-4AE4-8498-C2463386674B}" srcOrd="3" destOrd="0" presId="urn:microsoft.com/office/officeart/2018/2/layout/IconCircleList"/>
    <dgm:cxn modelId="{35107092-4DBD-4385-B0B6-EDC2055A99CD}" type="presParOf" srcId="{DCDB7104-1DC1-4F09-AB16-E19EE9925960}" destId="{9C6931E0-8025-4CA4-93CE-6FA00C258475}" srcOrd="1" destOrd="0" presId="urn:microsoft.com/office/officeart/2018/2/layout/IconCircleList"/>
    <dgm:cxn modelId="{DA44F6D2-9FF0-41A6-8988-EF838D12D719}" type="presParOf" srcId="{DCDB7104-1DC1-4F09-AB16-E19EE9925960}" destId="{8DAB4B78-A3B7-48FF-9B81-22FCCFECD5B7}" srcOrd="2" destOrd="0" presId="urn:microsoft.com/office/officeart/2018/2/layout/IconCircleList"/>
    <dgm:cxn modelId="{4E9B2699-2F26-4A43-86EB-66DE2FF9BD8D}" type="presParOf" srcId="{8DAB4B78-A3B7-48FF-9B81-22FCCFECD5B7}" destId="{A087BF8C-8116-4524-A8C9-6DB90F7D69D2}" srcOrd="0" destOrd="0" presId="urn:microsoft.com/office/officeart/2018/2/layout/IconCircleList"/>
    <dgm:cxn modelId="{5E28E0DE-4EA5-4B50-91AF-16E121F01496}" type="presParOf" srcId="{8DAB4B78-A3B7-48FF-9B81-22FCCFECD5B7}" destId="{DE1D8871-F0B3-40DB-A740-3167BDCB8FC8}" srcOrd="1" destOrd="0" presId="urn:microsoft.com/office/officeart/2018/2/layout/IconCircleList"/>
    <dgm:cxn modelId="{B630F93C-D46D-416C-AFEB-1624E4AAF03C}" type="presParOf" srcId="{8DAB4B78-A3B7-48FF-9B81-22FCCFECD5B7}" destId="{E47944AB-7EA6-4D91-ABAE-19BF59E10F28}" srcOrd="2" destOrd="0" presId="urn:microsoft.com/office/officeart/2018/2/layout/IconCircleList"/>
    <dgm:cxn modelId="{88B4E087-3CF3-42B6-BA92-D01F16491F9B}" type="presParOf" srcId="{8DAB4B78-A3B7-48FF-9B81-22FCCFECD5B7}" destId="{D0DE9CB6-9C88-451A-97FC-7A4290AC0063}" srcOrd="3" destOrd="0" presId="urn:microsoft.com/office/officeart/2018/2/layout/IconCircleList"/>
    <dgm:cxn modelId="{78713E0F-881D-4E3B-A08B-3F346C342D1F}" type="presParOf" srcId="{DCDB7104-1DC1-4F09-AB16-E19EE9925960}" destId="{228CE5E8-ED30-4B47-A527-EC8D797AC147}" srcOrd="3" destOrd="0" presId="urn:microsoft.com/office/officeart/2018/2/layout/IconCircleList"/>
    <dgm:cxn modelId="{5A20553B-C44B-4D82-AE70-8D013CEC7584}" type="presParOf" srcId="{DCDB7104-1DC1-4F09-AB16-E19EE9925960}" destId="{9FCB0617-1E4D-4222-8A46-16EC2669E0F3}" srcOrd="4" destOrd="0" presId="urn:microsoft.com/office/officeart/2018/2/layout/IconCircleList"/>
    <dgm:cxn modelId="{C031E201-C026-4256-9F2C-A9E1E5A810D1}" type="presParOf" srcId="{9FCB0617-1E4D-4222-8A46-16EC2669E0F3}" destId="{934233DB-F277-482A-BDFC-07FFD3ED3080}" srcOrd="0" destOrd="0" presId="urn:microsoft.com/office/officeart/2018/2/layout/IconCircleList"/>
    <dgm:cxn modelId="{A3F2B01B-56B7-48E4-8C60-DD1C365B4D55}" type="presParOf" srcId="{9FCB0617-1E4D-4222-8A46-16EC2669E0F3}" destId="{99F6A5AA-C165-4E72-8ED4-5EC726F51FA9}" srcOrd="1" destOrd="0" presId="urn:microsoft.com/office/officeart/2018/2/layout/IconCircleList"/>
    <dgm:cxn modelId="{FF3F91E9-FED6-4651-BE75-C91E1F7BAE58}" type="presParOf" srcId="{9FCB0617-1E4D-4222-8A46-16EC2669E0F3}" destId="{A2C3F6D2-613F-43A5-9909-62A1C9E6C13A}" srcOrd="2" destOrd="0" presId="urn:microsoft.com/office/officeart/2018/2/layout/IconCircleList"/>
    <dgm:cxn modelId="{658E0EDD-5BC3-4057-A744-3082B4775DA7}" type="presParOf" srcId="{9FCB0617-1E4D-4222-8A46-16EC2669E0F3}" destId="{3FE54C4C-5CC2-4A90-B53B-5747A46735DD}" srcOrd="3" destOrd="0" presId="urn:microsoft.com/office/officeart/2018/2/layout/IconCircleList"/>
    <dgm:cxn modelId="{C7A3272E-2B1D-4AD8-B3A5-91287A776DCF}" type="presParOf" srcId="{DCDB7104-1DC1-4F09-AB16-E19EE9925960}" destId="{630BFF91-8493-463C-A6D0-EC3AA20FBAD6}" srcOrd="5" destOrd="0" presId="urn:microsoft.com/office/officeart/2018/2/layout/IconCircleList"/>
    <dgm:cxn modelId="{9DE0E813-813A-4A1E-B5FD-9AE562339631}" type="presParOf" srcId="{DCDB7104-1DC1-4F09-AB16-E19EE9925960}" destId="{FF447E4A-B059-4D7C-B82C-78F06E079254}" srcOrd="6" destOrd="0" presId="urn:microsoft.com/office/officeart/2018/2/layout/IconCircleList"/>
    <dgm:cxn modelId="{F620629D-7232-4BDE-8023-8955BD7748B1}" type="presParOf" srcId="{FF447E4A-B059-4D7C-B82C-78F06E079254}" destId="{978AC142-1495-49D6-8795-D6F6FA233E0B}" srcOrd="0" destOrd="0" presId="urn:microsoft.com/office/officeart/2018/2/layout/IconCircleList"/>
    <dgm:cxn modelId="{05FE6181-A457-4269-8925-B87157E5BE3B}" type="presParOf" srcId="{FF447E4A-B059-4D7C-B82C-78F06E079254}" destId="{F864E860-25ED-4B2B-B5C0-3B8BF603317A}" srcOrd="1" destOrd="0" presId="urn:microsoft.com/office/officeart/2018/2/layout/IconCircleList"/>
    <dgm:cxn modelId="{0BA48B68-5F47-43C8-A4C5-9281AEEA5757}" type="presParOf" srcId="{FF447E4A-B059-4D7C-B82C-78F06E079254}" destId="{0A03ECFF-74EC-4AEA-8984-A224780176AF}" srcOrd="2" destOrd="0" presId="urn:microsoft.com/office/officeart/2018/2/layout/IconCircleList"/>
    <dgm:cxn modelId="{E7D9B632-89AE-4D10-969A-AB69570683F3}" type="presParOf" srcId="{FF447E4A-B059-4D7C-B82C-78F06E079254}" destId="{06AC138A-63DE-4F73-AED4-1B2B2038E88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73FB15-38DF-4138-8548-300E52D63B3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17E3123-DCCE-4E5F-AA64-D8B498727E54}">
      <dgm:prSet/>
      <dgm:spPr/>
      <dgm:t>
        <a:bodyPr/>
        <a:lstStyle/>
        <a:p>
          <a:r>
            <a:rPr lang="es-ES" dirty="0"/>
            <a:t>Performance per Core (</a:t>
          </a:r>
          <a:r>
            <a:rPr lang="es-ES" dirty="0" err="1"/>
            <a:t>SPECspeed</a:t>
          </a:r>
          <a:r>
            <a:rPr lang="es-ES" dirty="0"/>
            <a:t>) – </a:t>
          </a:r>
          <a:r>
            <a:rPr lang="es-ES" dirty="0" err="1"/>
            <a:t>Moderate</a:t>
          </a:r>
          <a:r>
            <a:rPr lang="es-ES" dirty="0"/>
            <a:t> </a:t>
          </a:r>
          <a:r>
            <a:rPr lang="es-ES" dirty="0" err="1"/>
            <a:t>Improvement</a:t>
          </a:r>
          <a:endParaRPr lang="en-US" dirty="0"/>
        </a:p>
      </dgm:t>
    </dgm:pt>
    <dgm:pt modelId="{66ADD4CC-335F-4C9E-90A2-18EBB5FD274E}" type="parTrans" cxnId="{D89042C3-793B-4DB6-B7D8-CD844245F0D0}">
      <dgm:prSet/>
      <dgm:spPr/>
      <dgm:t>
        <a:bodyPr/>
        <a:lstStyle/>
        <a:p>
          <a:endParaRPr lang="en-US"/>
        </a:p>
      </dgm:t>
    </dgm:pt>
    <dgm:pt modelId="{04424E35-51B1-428C-9B0A-39AFC4048C1F}" type="sibTrans" cxnId="{D89042C3-793B-4DB6-B7D8-CD844245F0D0}">
      <dgm:prSet/>
      <dgm:spPr/>
      <dgm:t>
        <a:bodyPr/>
        <a:lstStyle/>
        <a:p>
          <a:endParaRPr lang="en-US"/>
        </a:p>
      </dgm:t>
    </dgm:pt>
    <dgm:pt modelId="{FC2C2635-F885-43D0-82A4-652A22EC99AC}">
      <dgm:prSet custT="1"/>
      <dgm:spPr/>
      <dgm:t>
        <a:bodyPr/>
        <a:lstStyle/>
        <a:p>
          <a:pPr algn="l"/>
          <a:r>
            <a:rPr lang="en-US" sz="1600" dirty="0"/>
            <a:t>This is </a:t>
          </a:r>
          <a:r>
            <a:rPr lang="en-US" sz="1600" b="1" dirty="0"/>
            <a:t>single-threaded performance</a:t>
          </a:r>
          <a:r>
            <a:rPr lang="en-US" sz="1600" dirty="0"/>
            <a:t>, which has </a:t>
          </a:r>
          <a:r>
            <a:rPr lang="en-US" sz="1600" b="1" dirty="0"/>
            <a:t>only slightly improved</a:t>
          </a:r>
          <a:r>
            <a:rPr lang="en-US" sz="1600" dirty="0"/>
            <a:t> due to limitations in CPU frequency scaling.</a:t>
          </a:r>
        </a:p>
      </dgm:t>
    </dgm:pt>
    <dgm:pt modelId="{25AC55E5-2BD3-41CE-9D66-ED37B49FBA24}" type="parTrans" cxnId="{0E35B39B-C397-4CC0-8F71-763D3CE8F6B3}">
      <dgm:prSet/>
      <dgm:spPr/>
      <dgm:t>
        <a:bodyPr/>
        <a:lstStyle/>
        <a:p>
          <a:endParaRPr lang="en-US"/>
        </a:p>
      </dgm:t>
    </dgm:pt>
    <dgm:pt modelId="{03FA1F78-989C-4B99-A4B9-6C1BEE50E96A}" type="sibTrans" cxnId="{0E35B39B-C397-4CC0-8F71-763D3CE8F6B3}">
      <dgm:prSet/>
      <dgm:spPr/>
      <dgm:t>
        <a:bodyPr/>
        <a:lstStyle/>
        <a:p>
          <a:endParaRPr lang="en-US"/>
        </a:p>
      </dgm:t>
    </dgm:pt>
    <dgm:pt modelId="{CE0965EA-7A66-4BF4-BD3B-9B5115EB4E58}">
      <dgm:prSet/>
      <dgm:spPr/>
      <dgm:t>
        <a:bodyPr/>
        <a:lstStyle/>
        <a:p>
          <a:r>
            <a:rPr lang="en-US"/>
            <a:t>Multi-Thread Performance (SPECrate) – Significant Boost</a:t>
          </a:r>
        </a:p>
      </dgm:t>
    </dgm:pt>
    <dgm:pt modelId="{8B082F24-FD7B-44D5-97ED-70AF71C7510C}" type="parTrans" cxnId="{6B1D5D42-0F77-41F0-A7DF-E0E95131947E}">
      <dgm:prSet/>
      <dgm:spPr/>
      <dgm:t>
        <a:bodyPr/>
        <a:lstStyle/>
        <a:p>
          <a:endParaRPr lang="en-US"/>
        </a:p>
      </dgm:t>
    </dgm:pt>
    <dgm:pt modelId="{78DE91D5-FF27-4CB5-8C47-E0DE733B6F78}" type="sibTrans" cxnId="{6B1D5D42-0F77-41F0-A7DF-E0E95131947E}">
      <dgm:prSet/>
      <dgm:spPr/>
      <dgm:t>
        <a:bodyPr/>
        <a:lstStyle/>
        <a:p>
          <a:endParaRPr lang="en-US"/>
        </a:p>
      </dgm:t>
    </dgm:pt>
    <dgm:pt modelId="{F151F5DA-C075-4457-B3C7-01F3831667D3}">
      <dgm:prSet custT="1"/>
      <dgm:spPr/>
      <dgm:t>
        <a:bodyPr/>
        <a:lstStyle/>
        <a:p>
          <a:r>
            <a:rPr lang="en-US" sz="1600" dirty="0"/>
            <a:t>This is </a:t>
          </a:r>
          <a:r>
            <a:rPr lang="en-US" sz="1600" b="1" dirty="0"/>
            <a:t>multi-core performance</a:t>
          </a:r>
          <a:r>
            <a:rPr lang="en-US" sz="1600" dirty="0"/>
            <a:t>, which has </a:t>
          </a:r>
          <a:r>
            <a:rPr lang="en-US" sz="1600" b="1" dirty="0"/>
            <a:t>increased significantly</a:t>
          </a:r>
          <a:r>
            <a:rPr lang="en-US" sz="1600" dirty="0"/>
            <a:t> as CPUs have more cores.</a:t>
          </a:r>
        </a:p>
      </dgm:t>
    </dgm:pt>
    <dgm:pt modelId="{083AC8C0-9C01-4E06-953F-45DE4D2F7CD7}" type="parTrans" cxnId="{BE08FF71-5CF1-4C24-B273-F5B04C76BE1B}">
      <dgm:prSet/>
      <dgm:spPr/>
      <dgm:t>
        <a:bodyPr/>
        <a:lstStyle/>
        <a:p>
          <a:endParaRPr lang="en-US"/>
        </a:p>
      </dgm:t>
    </dgm:pt>
    <dgm:pt modelId="{76774FBB-8324-4FEC-B0ED-7738A33C37F7}" type="sibTrans" cxnId="{BE08FF71-5CF1-4C24-B273-F5B04C76BE1B}">
      <dgm:prSet/>
      <dgm:spPr/>
      <dgm:t>
        <a:bodyPr/>
        <a:lstStyle/>
        <a:p>
          <a:endParaRPr lang="en-US"/>
        </a:p>
      </dgm:t>
    </dgm:pt>
    <dgm:pt modelId="{98D9DEDA-F004-4B05-8FBD-D4A56FBB7E8C}">
      <dgm:prSet custT="1"/>
      <dgm:spPr/>
      <dgm:t>
        <a:bodyPr/>
        <a:lstStyle/>
        <a:p>
          <a:r>
            <a:rPr lang="en-US" sz="1600" dirty="0"/>
            <a:t>Modern CPUs can handle </a:t>
          </a:r>
          <a:r>
            <a:rPr lang="en-US" sz="1600" b="1" dirty="0"/>
            <a:t>more database queries at the same time</a:t>
          </a:r>
          <a:r>
            <a:rPr lang="en-US" sz="1600" dirty="0"/>
            <a:t>, improving overall performance</a:t>
          </a:r>
        </a:p>
      </dgm:t>
    </dgm:pt>
    <dgm:pt modelId="{B4648E61-274E-4E1F-AD6B-1B13023B7CA9}" type="parTrans" cxnId="{EA4860F6-F3D8-4504-8EF4-6F0EB4B31612}">
      <dgm:prSet/>
      <dgm:spPr/>
      <dgm:t>
        <a:bodyPr/>
        <a:lstStyle/>
        <a:p>
          <a:endParaRPr lang="en-US"/>
        </a:p>
      </dgm:t>
    </dgm:pt>
    <dgm:pt modelId="{F719F828-5D92-43F0-B3D1-C87BB514F8B5}" type="sibTrans" cxnId="{EA4860F6-F3D8-4504-8EF4-6F0EB4B31612}">
      <dgm:prSet/>
      <dgm:spPr/>
      <dgm:t>
        <a:bodyPr/>
        <a:lstStyle/>
        <a:p>
          <a:endParaRPr lang="en-US"/>
        </a:p>
      </dgm:t>
    </dgm:pt>
    <dgm:pt modelId="{A07AE75D-537D-41CD-B582-6118E3BC053F}">
      <dgm:prSet/>
      <dgm:spPr/>
      <dgm:t>
        <a:bodyPr/>
        <a:lstStyle/>
        <a:p>
          <a:r>
            <a:rPr lang="en-US"/>
            <a:t>Energy Efficiency (Performance per TDP) – Slowed Down </a:t>
          </a:r>
        </a:p>
      </dgm:t>
    </dgm:pt>
    <dgm:pt modelId="{D1C16A55-50B9-44B0-9512-86DD9CB7B6E9}" type="parTrans" cxnId="{A31D6A88-7240-45D3-9CD4-C0ACE52E130D}">
      <dgm:prSet/>
      <dgm:spPr/>
      <dgm:t>
        <a:bodyPr/>
        <a:lstStyle/>
        <a:p>
          <a:endParaRPr lang="en-US"/>
        </a:p>
      </dgm:t>
    </dgm:pt>
    <dgm:pt modelId="{04ADFB39-08DF-4474-9F9B-4DAD564568B6}" type="sibTrans" cxnId="{A31D6A88-7240-45D3-9CD4-C0ACE52E130D}">
      <dgm:prSet/>
      <dgm:spPr/>
      <dgm:t>
        <a:bodyPr/>
        <a:lstStyle/>
        <a:p>
          <a:endParaRPr lang="en-US"/>
        </a:p>
      </dgm:t>
    </dgm:pt>
    <dgm:pt modelId="{6644A444-83F7-49EB-B34E-E4BC3FB25FE8}">
      <dgm:prSet custT="1"/>
      <dgm:spPr/>
      <dgm:t>
        <a:bodyPr/>
        <a:lstStyle/>
        <a:p>
          <a:r>
            <a:rPr lang="en-US" sz="1600" dirty="0"/>
            <a:t>CPUs have become </a:t>
          </a:r>
          <a:r>
            <a:rPr lang="en-US" sz="1600" b="1" dirty="0"/>
            <a:t>more energy-efficient</a:t>
          </a:r>
          <a:r>
            <a:rPr lang="en-US" sz="1600" dirty="0"/>
            <a:t>, but the rate of improvement </a:t>
          </a:r>
          <a:r>
            <a:rPr lang="en-US" sz="1600" b="1" dirty="0"/>
            <a:t>slowed down after 2016</a:t>
          </a:r>
          <a:r>
            <a:rPr lang="en-US" sz="1600" dirty="0"/>
            <a:t>.</a:t>
          </a:r>
          <a:r>
            <a:rPr lang="es-ES" sz="1600" dirty="0"/>
            <a:t> </a:t>
          </a:r>
          <a:r>
            <a:rPr lang="es-ES" sz="1600" dirty="0">
              <a:sym typeface="Wingdings" panose="05000000000000000000" pitchFamily="2" charset="2"/>
            </a:rPr>
            <a:t></a:t>
          </a:r>
          <a:r>
            <a:rPr lang="es-ES" sz="1600" dirty="0"/>
            <a:t> </a:t>
          </a:r>
          <a:r>
            <a:rPr lang="en-US" sz="1600" dirty="0"/>
            <a:t>This is due to </a:t>
          </a:r>
          <a:r>
            <a:rPr lang="en-US" sz="1600" b="1" dirty="0"/>
            <a:t>physical limitations in semiconductor technology</a:t>
          </a:r>
          <a:endParaRPr lang="en-US" sz="1600" dirty="0"/>
        </a:p>
      </dgm:t>
    </dgm:pt>
    <dgm:pt modelId="{CB80EFC9-04BD-4C0A-977A-3E83D2226B49}" type="parTrans" cxnId="{C98A8121-C7A5-4821-8A87-D974E31C86E4}">
      <dgm:prSet/>
      <dgm:spPr/>
      <dgm:t>
        <a:bodyPr/>
        <a:lstStyle/>
        <a:p>
          <a:endParaRPr lang="en-US"/>
        </a:p>
      </dgm:t>
    </dgm:pt>
    <dgm:pt modelId="{110CA299-2C4B-4E1B-96BF-DB239FD81C98}" type="sibTrans" cxnId="{C98A8121-C7A5-4821-8A87-D974E31C86E4}">
      <dgm:prSet/>
      <dgm:spPr/>
      <dgm:t>
        <a:bodyPr/>
        <a:lstStyle/>
        <a:p>
          <a:endParaRPr lang="en-US"/>
        </a:p>
      </dgm:t>
    </dgm:pt>
    <dgm:pt modelId="{73FB280F-8553-9445-94EA-78F93BB5D5AB}">
      <dgm:prSet custT="1"/>
      <dgm:spPr/>
      <dgm:t>
        <a:bodyPr/>
        <a:lstStyle/>
        <a:p>
          <a:pPr algn="l"/>
          <a:endParaRPr lang="en-US" sz="1600" dirty="0"/>
        </a:p>
      </dgm:t>
    </dgm:pt>
    <dgm:pt modelId="{CBAC5AD4-8DAA-EB4E-BCDE-3307C198DC05}" type="parTrans" cxnId="{522B7504-7CE8-E74A-86A0-EC1A114D1CB4}">
      <dgm:prSet/>
      <dgm:spPr/>
      <dgm:t>
        <a:bodyPr/>
        <a:lstStyle/>
        <a:p>
          <a:endParaRPr lang="es-ES"/>
        </a:p>
      </dgm:t>
    </dgm:pt>
    <dgm:pt modelId="{E4BD0D8C-CFEA-A740-893E-013A5BF2DA9C}" type="sibTrans" cxnId="{522B7504-7CE8-E74A-86A0-EC1A114D1CB4}">
      <dgm:prSet/>
      <dgm:spPr/>
      <dgm:t>
        <a:bodyPr/>
        <a:lstStyle/>
        <a:p>
          <a:endParaRPr lang="es-ES"/>
        </a:p>
      </dgm:t>
    </dgm:pt>
    <dgm:pt modelId="{C41C2A93-8D59-BD4C-AAE2-4E9A089E9A84}">
      <dgm:prSet custT="1"/>
      <dgm:spPr/>
      <dgm:t>
        <a:bodyPr/>
        <a:lstStyle/>
        <a:p>
          <a:endParaRPr lang="en-US" sz="1600" dirty="0"/>
        </a:p>
      </dgm:t>
    </dgm:pt>
    <dgm:pt modelId="{F75A7902-22A4-BF4B-9414-A74180F1024B}" type="parTrans" cxnId="{F06CDC7E-CAE8-1E48-95CD-16EF03A5B61D}">
      <dgm:prSet/>
      <dgm:spPr/>
      <dgm:t>
        <a:bodyPr/>
        <a:lstStyle/>
        <a:p>
          <a:endParaRPr lang="es-ES"/>
        </a:p>
      </dgm:t>
    </dgm:pt>
    <dgm:pt modelId="{1A61D101-0496-2142-8AE1-94B28694A057}" type="sibTrans" cxnId="{F06CDC7E-CAE8-1E48-95CD-16EF03A5B61D}">
      <dgm:prSet/>
      <dgm:spPr/>
      <dgm:t>
        <a:bodyPr/>
        <a:lstStyle/>
        <a:p>
          <a:endParaRPr lang="es-ES"/>
        </a:p>
      </dgm:t>
    </dgm:pt>
    <dgm:pt modelId="{12FE8B71-4967-9146-B6F0-48068283EF09}">
      <dgm:prSet custT="1"/>
      <dgm:spPr/>
      <dgm:t>
        <a:bodyPr/>
        <a:lstStyle/>
        <a:p>
          <a:endParaRPr lang="en-US" sz="1600" dirty="0"/>
        </a:p>
      </dgm:t>
    </dgm:pt>
    <dgm:pt modelId="{61E61BFF-14C4-A44E-8E92-744D607DE51C}" type="parTrans" cxnId="{498BE1B6-CE74-5F41-AFA7-160990BD8C98}">
      <dgm:prSet/>
      <dgm:spPr/>
      <dgm:t>
        <a:bodyPr/>
        <a:lstStyle/>
        <a:p>
          <a:endParaRPr lang="es-ES"/>
        </a:p>
      </dgm:t>
    </dgm:pt>
    <dgm:pt modelId="{787B27B5-4008-694A-AE47-D66582F451C4}" type="sibTrans" cxnId="{498BE1B6-CE74-5F41-AFA7-160990BD8C98}">
      <dgm:prSet/>
      <dgm:spPr/>
      <dgm:t>
        <a:bodyPr/>
        <a:lstStyle/>
        <a:p>
          <a:endParaRPr lang="es-ES"/>
        </a:p>
      </dgm:t>
    </dgm:pt>
    <dgm:pt modelId="{B60071C0-FB5F-4EFD-B3F1-D25E587DFEDB}" type="pres">
      <dgm:prSet presAssocID="{1873FB15-38DF-4138-8548-300E52D63B3C}" presName="linear" presStyleCnt="0">
        <dgm:presLayoutVars>
          <dgm:animLvl val="lvl"/>
          <dgm:resizeHandles val="exact"/>
        </dgm:presLayoutVars>
      </dgm:prSet>
      <dgm:spPr/>
    </dgm:pt>
    <dgm:pt modelId="{1670A581-FCCC-4C65-AB68-3AAC480A9F0D}" type="pres">
      <dgm:prSet presAssocID="{317E3123-DCCE-4E5F-AA64-D8B498727E5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DB07F42-EB2E-46B9-A59F-E72FEBBCE880}" type="pres">
      <dgm:prSet presAssocID="{317E3123-DCCE-4E5F-AA64-D8B498727E54}" presName="childText" presStyleLbl="revTx" presStyleIdx="0" presStyleCnt="3">
        <dgm:presLayoutVars>
          <dgm:bulletEnabled val="1"/>
        </dgm:presLayoutVars>
      </dgm:prSet>
      <dgm:spPr/>
    </dgm:pt>
    <dgm:pt modelId="{7150A2CE-DC2A-4413-99AA-C1E13794201E}" type="pres">
      <dgm:prSet presAssocID="{CE0965EA-7A66-4BF4-BD3B-9B5115EB4E5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428ED97-65C1-42A2-8997-68B1F441538B}" type="pres">
      <dgm:prSet presAssocID="{CE0965EA-7A66-4BF4-BD3B-9B5115EB4E58}" presName="childText" presStyleLbl="revTx" presStyleIdx="1" presStyleCnt="3">
        <dgm:presLayoutVars>
          <dgm:bulletEnabled val="1"/>
        </dgm:presLayoutVars>
      </dgm:prSet>
      <dgm:spPr/>
    </dgm:pt>
    <dgm:pt modelId="{9CABA267-0344-48B4-9D23-5B30952AD980}" type="pres">
      <dgm:prSet presAssocID="{A07AE75D-537D-41CD-B582-6118E3BC053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B98F9F7-8658-47EC-BC0E-BCA06F659840}" type="pres">
      <dgm:prSet presAssocID="{A07AE75D-537D-41CD-B582-6118E3BC053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22B7504-7CE8-E74A-86A0-EC1A114D1CB4}" srcId="{317E3123-DCCE-4E5F-AA64-D8B498727E54}" destId="{73FB280F-8553-9445-94EA-78F93BB5D5AB}" srcOrd="1" destOrd="0" parTransId="{CBAC5AD4-8DAA-EB4E-BCDE-3307C198DC05}" sibTransId="{E4BD0D8C-CFEA-A740-893E-013A5BF2DA9C}"/>
    <dgm:cxn modelId="{169B5C18-EA70-46B1-90FD-5B4E56011BFC}" type="presOf" srcId="{F151F5DA-C075-4457-B3C7-01F3831667D3}" destId="{F428ED97-65C1-42A2-8997-68B1F441538B}" srcOrd="0" destOrd="0" presId="urn:microsoft.com/office/officeart/2005/8/layout/vList2"/>
    <dgm:cxn modelId="{C98A8121-C7A5-4821-8A87-D974E31C86E4}" srcId="{A07AE75D-537D-41CD-B582-6118E3BC053F}" destId="{6644A444-83F7-49EB-B34E-E4BC3FB25FE8}" srcOrd="0" destOrd="0" parTransId="{CB80EFC9-04BD-4C0A-977A-3E83D2226B49}" sibTransId="{110CA299-2C4B-4E1B-96BF-DB239FD81C98}"/>
    <dgm:cxn modelId="{6B1D5D42-0F77-41F0-A7DF-E0E95131947E}" srcId="{1873FB15-38DF-4138-8548-300E52D63B3C}" destId="{CE0965EA-7A66-4BF4-BD3B-9B5115EB4E58}" srcOrd="1" destOrd="0" parTransId="{8B082F24-FD7B-44D5-97ED-70AF71C7510C}" sibTransId="{78DE91D5-FF27-4CB5-8C47-E0DE733B6F78}"/>
    <dgm:cxn modelId="{66D95149-4504-A645-B873-3FEF9A61B486}" type="presOf" srcId="{73FB280F-8553-9445-94EA-78F93BB5D5AB}" destId="{8DB07F42-EB2E-46B9-A59F-E72FEBBCE880}" srcOrd="0" destOrd="1" presId="urn:microsoft.com/office/officeart/2005/8/layout/vList2"/>
    <dgm:cxn modelId="{1553B254-D66E-4363-A36E-CEF90FF610DE}" type="presOf" srcId="{FC2C2635-F885-43D0-82A4-652A22EC99AC}" destId="{8DB07F42-EB2E-46B9-A59F-E72FEBBCE880}" srcOrd="0" destOrd="0" presId="urn:microsoft.com/office/officeart/2005/8/layout/vList2"/>
    <dgm:cxn modelId="{CCED995F-60DD-40BD-83C5-51B2DC7E700B}" type="presOf" srcId="{98D9DEDA-F004-4B05-8FBD-D4A56FBB7E8C}" destId="{F428ED97-65C1-42A2-8997-68B1F441538B}" srcOrd="0" destOrd="1" presId="urn:microsoft.com/office/officeart/2005/8/layout/vList2"/>
    <dgm:cxn modelId="{6CF6B966-82FB-4913-835E-C21DBCEAA9BE}" type="presOf" srcId="{CE0965EA-7A66-4BF4-BD3B-9B5115EB4E58}" destId="{7150A2CE-DC2A-4413-99AA-C1E13794201E}" srcOrd="0" destOrd="0" presId="urn:microsoft.com/office/officeart/2005/8/layout/vList2"/>
    <dgm:cxn modelId="{179CA969-3BE7-4A3C-9BB6-D0AAF12152CA}" type="presOf" srcId="{A07AE75D-537D-41CD-B582-6118E3BC053F}" destId="{9CABA267-0344-48B4-9D23-5B30952AD980}" srcOrd="0" destOrd="0" presId="urn:microsoft.com/office/officeart/2005/8/layout/vList2"/>
    <dgm:cxn modelId="{BE08FF71-5CF1-4C24-B273-F5B04C76BE1B}" srcId="{CE0965EA-7A66-4BF4-BD3B-9B5115EB4E58}" destId="{F151F5DA-C075-4457-B3C7-01F3831667D3}" srcOrd="0" destOrd="0" parTransId="{083AC8C0-9C01-4E06-953F-45DE4D2F7CD7}" sibTransId="{76774FBB-8324-4FEC-B0ED-7738A33C37F7}"/>
    <dgm:cxn modelId="{F06CDC7E-CAE8-1E48-95CD-16EF03A5B61D}" srcId="{CE0965EA-7A66-4BF4-BD3B-9B5115EB4E58}" destId="{C41C2A93-8D59-BD4C-AAE2-4E9A089E9A84}" srcOrd="2" destOrd="0" parTransId="{F75A7902-22A4-BF4B-9414-A74180F1024B}" sibTransId="{1A61D101-0496-2142-8AE1-94B28694A057}"/>
    <dgm:cxn modelId="{A2CEFE7E-2C62-5B4E-B2FC-0B2213C80ECF}" type="presOf" srcId="{12FE8B71-4967-9146-B6F0-48068283EF09}" destId="{CB98F9F7-8658-47EC-BC0E-BCA06F659840}" srcOrd="0" destOrd="1" presId="urn:microsoft.com/office/officeart/2005/8/layout/vList2"/>
    <dgm:cxn modelId="{A31D6A88-7240-45D3-9CD4-C0ACE52E130D}" srcId="{1873FB15-38DF-4138-8548-300E52D63B3C}" destId="{A07AE75D-537D-41CD-B582-6118E3BC053F}" srcOrd="2" destOrd="0" parTransId="{D1C16A55-50B9-44B0-9512-86DD9CB7B6E9}" sibTransId="{04ADFB39-08DF-4474-9F9B-4DAD564568B6}"/>
    <dgm:cxn modelId="{0E35B39B-C397-4CC0-8F71-763D3CE8F6B3}" srcId="{317E3123-DCCE-4E5F-AA64-D8B498727E54}" destId="{FC2C2635-F885-43D0-82A4-652A22EC99AC}" srcOrd="0" destOrd="0" parTransId="{25AC55E5-2BD3-41CE-9D66-ED37B49FBA24}" sibTransId="{03FA1F78-989C-4B99-A4B9-6C1BEE50E96A}"/>
    <dgm:cxn modelId="{498BE1B6-CE74-5F41-AFA7-160990BD8C98}" srcId="{A07AE75D-537D-41CD-B582-6118E3BC053F}" destId="{12FE8B71-4967-9146-B6F0-48068283EF09}" srcOrd="1" destOrd="0" parTransId="{61E61BFF-14C4-A44E-8E92-744D607DE51C}" sibTransId="{787B27B5-4008-694A-AE47-D66582F451C4}"/>
    <dgm:cxn modelId="{B1FD3AB9-2EB6-463A-9003-7F2F7DEADF2E}" type="presOf" srcId="{6644A444-83F7-49EB-B34E-E4BC3FB25FE8}" destId="{CB98F9F7-8658-47EC-BC0E-BCA06F659840}" srcOrd="0" destOrd="0" presId="urn:microsoft.com/office/officeart/2005/8/layout/vList2"/>
    <dgm:cxn modelId="{F235C4C2-F45E-45B0-B02D-7668389F9DCD}" type="presOf" srcId="{1873FB15-38DF-4138-8548-300E52D63B3C}" destId="{B60071C0-FB5F-4EFD-B3F1-D25E587DFEDB}" srcOrd="0" destOrd="0" presId="urn:microsoft.com/office/officeart/2005/8/layout/vList2"/>
    <dgm:cxn modelId="{D89042C3-793B-4DB6-B7D8-CD844245F0D0}" srcId="{1873FB15-38DF-4138-8548-300E52D63B3C}" destId="{317E3123-DCCE-4E5F-AA64-D8B498727E54}" srcOrd="0" destOrd="0" parTransId="{66ADD4CC-335F-4C9E-90A2-18EBB5FD274E}" sibTransId="{04424E35-51B1-428C-9B0A-39AFC4048C1F}"/>
    <dgm:cxn modelId="{9EAC41E7-C048-4D97-85E6-CFE41422EE2E}" type="presOf" srcId="{317E3123-DCCE-4E5F-AA64-D8B498727E54}" destId="{1670A581-FCCC-4C65-AB68-3AAC480A9F0D}" srcOrd="0" destOrd="0" presId="urn:microsoft.com/office/officeart/2005/8/layout/vList2"/>
    <dgm:cxn modelId="{EA4860F6-F3D8-4504-8EF4-6F0EB4B31612}" srcId="{CE0965EA-7A66-4BF4-BD3B-9B5115EB4E58}" destId="{98D9DEDA-F004-4B05-8FBD-D4A56FBB7E8C}" srcOrd="1" destOrd="0" parTransId="{B4648E61-274E-4E1F-AD6B-1B13023B7CA9}" sibTransId="{F719F828-5D92-43F0-B3D1-C87BB514F8B5}"/>
    <dgm:cxn modelId="{571915FD-B0F9-8E4C-84B7-CD32D8414C8A}" type="presOf" srcId="{C41C2A93-8D59-BD4C-AAE2-4E9A089E9A84}" destId="{F428ED97-65C1-42A2-8997-68B1F441538B}" srcOrd="0" destOrd="2" presId="urn:microsoft.com/office/officeart/2005/8/layout/vList2"/>
    <dgm:cxn modelId="{DB8A9617-BFB5-4EDE-9DA6-11B98D37B820}" type="presParOf" srcId="{B60071C0-FB5F-4EFD-B3F1-D25E587DFEDB}" destId="{1670A581-FCCC-4C65-AB68-3AAC480A9F0D}" srcOrd="0" destOrd="0" presId="urn:microsoft.com/office/officeart/2005/8/layout/vList2"/>
    <dgm:cxn modelId="{1BAC567C-CCCE-4FD4-B219-F44C83F5031C}" type="presParOf" srcId="{B60071C0-FB5F-4EFD-B3F1-D25E587DFEDB}" destId="{8DB07F42-EB2E-46B9-A59F-E72FEBBCE880}" srcOrd="1" destOrd="0" presId="urn:microsoft.com/office/officeart/2005/8/layout/vList2"/>
    <dgm:cxn modelId="{8A621818-9D86-4302-9658-2AE599EB548F}" type="presParOf" srcId="{B60071C0-FB5F-4EFD-B3F1-D25E587DFEDB}" destId="{7150A2CE-DC2A-4413-99AA-C1E13794201E}" srcOrd="2" destOrd="0" presId="urn:microsoft.com/office/officeart/2005/8/layout/vList2"/>
    <dgm:cxn modelId="{AF2392C8-68BD-4F7C-B61B-075E55E75345}" type="presParOf" srcId="{B60071C0-FB5F-4EFD-B3F1-D25E587DFEDB}" destId="{F428ED97-65C1-42A2-8997-68B1F441538B}" srcOrd="3" destOrd="0" presId="urn:microsoft.com/office/officeart/2005/8/layout/vList2"/>
    <dgm:cxn modelId="{4D48A52F-D708-4C95-9143-E9F7CA6702AC}" type="presParOf" srcId="{B60071C0-FB5F-4EFD-B3F1-D25E587DFEDB}" destId="{9CABA267-0344-48B4-9D23-5B30952AD980}" srcOrd="4" destOrd="0" presId="urn:microsoft.com/office/officeart/2005/8/layout/vList2"/>
    <dgm:cxn modelId="{9C69E77C-35C1-4CA1-9974-10EB3BAFB0CA}" type="presParOf" srcId="{B60071C0-FB5F-4EFD-B3F1-D25E587DFEDB}" destId="{CB98F9F7-8658-47EC-BC0E-BCA06F65984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E1C624-4581-41C8-B052-382AB27B074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A5A4646-B0EB-4F5C-8A42-9504DB5A56DD}">
      <dgm:prSet/>
      <dgm:spPr/>
      <dgm:t>
        <a:bodyPr/>
        <a:lstStyle/>
        <a:p>
          <a:pPr>
            <a:defRPr cap="all"/>
          </a:pPr>
          <a:r>
            <a:rPr lang="es-ES" b="1" dirty="0" err="1"/>
            <a:t>Traditional</a:t>
          </a:r>
          <a:r>
            <a:rPr lang="es-ES" b="1" dirty="0"/>
            <a:t> CPU </a:t>
          </a:r>
          <a:r>
            <a:rPr lang="es-ES" b="1" dirty="0" err="1"/>
            <a:t>benchmarks</a:t>
          </a:r>
          <a:r>
            <a:rPr lang="es-ES" b="1" dirty="0"/>
            <a:t> (</a:t>
          </a:r>
          <a:r>
            <a:rPr lang="es-ES" b="1" dirty="0" err="1"/>
            <a:t>SPECrate</a:t>
          </a:r>
          <a:r>
            <a:rPr lang="es-ES" b="1" dirty="0"/>
            <a:t>) do </a:t>
          </a:r>
          <a:r>
            <a:rPr lang="es-ES" b="1" dirty="0" err="1"/>
            <a:t>not</a:t>
          </a:r>
          <a:r>
            <a:rPr lang="es-ES" b="1" dirty="0"/>
            <a:t> </a:t>
          </a:r>
          <a:r>
            <a:rPr lang="es-ES" b="1" dirty="0" err="1"/>
            <a:t>reflect</a:t>
          </a:r>
          <a:r>
            <a:rPr lang="es-ES" b="1" dirty="0"/>
            <a:t> </a:t>
          </a:r>
          <a:r>
            <a:rPr lang="es-ES" b="1" dirty="0" err="1"/>
            <a:t>database</a:t>
          </a:r>
          <a:r>
            <a:rPr lang="es-ES" b="1" dirty="0"/>
            <a:t> </a:t>
          </a:r>
          <a:r>
            <a:rPr lang="es-ES" b="1" dirty="0" err="1"/>
            <a:t>workloads</a:t>
          </a:r>
          <a:r>
            <a:rPr lang="es-ES" b="1" dirty="0"/>
            <a:t>.</a:t>
          </a:r>
          <a:endParaRPr lang="en-US" dirty="0"/>
        </a:p>
      </dgm:t>
    </dgm:pt>
    <dgm:pt modelId="{8E346A4B-A721-4125-896B-5DF581F9F81C}" type="parTrans" cxnId="{7E386CD1-213F-4AB0-8479-AC653D90C4DD}">
      <dgm:prSet/>
      <dgm:spPr/>
      <dgm:t>
        <a:bodyPr/>
        <a:lstStyle/>
        <a:p>
          <a:endParaRPr lang="en-US"/>
        </a:p>
      </dgm:t>
    </dgm:pt>
    <dgm:pt modelId="{799561E3-6AF5-4C94-AAE2-7FA1DF10550B}" type="sibTrans" cxnId="{7E386CD1-213F-4AB0-8479-AC653D90C4DD}">
      <dgm:prSet/>
      <dgm:spPr/>
      <dgm:t>
        <a:bodyPr/>
        <a:lstStyle/>
        <a:p>
          <a:endParaRPr lang="en-US"/>
        </a:p>
      </dgm:t>
    </dgm:pt>
    <dgm:pt modelId="{BFB4236B-5C81-4F78-AFF5-87C016E3C289}">
      <dgm:prSet/>
      <dgm:spPr/>
      <dgm:t>
        <a:bodyPr/>
        <a:lstStyle/>
        <a:p>
          <a:pPr>
            <a:defRPr cap="all"/>
          </a:pPr>
          <a:r>
            <a:rPr lang="es-ES" b="1"/>
            <a:t>Database query performance (TPC-H) improves at a slower rate.</a:t>
          </a:r>
          <a:endParaRPr lang="en-US"/>
        </a:p>
      </dgm:t>
    </dgm:pt>
    <dgm:pt modelId="{4B2B8BE9-9EAA-42C6-9325-61AD1FCD7DF3}" type="parTrans" cxnId="{D1AE5603-E272-4810-A955-17483D72981E}">
      <dgm:prSet/>
      <dgm:spPr/>
      <dgm:t>
        <a:bodyPr/>
        <a:lstStyle/>
        <a:p>
          <a:endParaRPr lang="en-US"/>
        </a:p>
      </dgm:t>
    </dgm:pt>
    <dgm:pt modelId="{CFB99703-8BA5-4532-8540-FDF99CD79EC2}" type="sibTrans" cxnId="{D1AE5603-E272-4810-A955-17483D72981E}">
      <dgm:prSet/>
      <dgm:spPr/>
      <dgm:t>
        <a:bodyPr/>
        <a:lstStyle/>
        <a:p>
          <a:endParaRPr lang="en-US"/>
        </a:p>
      </dgm:t>
    </dgm:pt>
    <dgm:pt modelId="{34DF20D9-0C7F-4CBC-B52D-1CCADFA73659}">
      <dgm:prSet/>
      <dgm:spPr/>
      <dgm:t>
        <a:bodyPr/>
        <a:lstStyle/>
        <a:p>
          <a:pPr>
            <a:defRPr cap="all"/>
          </a:pPr>
          <a:r>
            <a:rPr lang="es-ES" b="1" dirty="0" err="1"/>
            <a:t>Sorting</a:t>
          </a:r>
          <a:r>
            <a:rPr lang="es-ES" b="1" dirty="0"/>
            <a:t> </a:t>
          </a:r>
          <a:r>
            <a:rPr lang="es-ES" b="1" dirty="0" err="1"/>
            <a:t>algorithms</a:t>
          </a:r>
          <a:r>
            <a:rPr lang="es-ES" b="1" dirty="0"/>
            <a:t> are </a:t>
          </a:r>
          <a:r>
            <a:rPr lang="es-ES" b="1" dirty="0" err="1"/>
            <a:t>particularly</a:t>
          </a:r>
          <a:r>
            <a:rPr lang="es-ES" b="1" dirty="0"/>
            <a:t> </a:t>
          </a:r>
          <a:r>
            <a:rPr lang="es-ES" b="1" dirty="0" err="1"/>
            <a:t>difficult</a:t>
          </a:r>
          <a:r>
            <a:rPr lang="es-ES" b="1" dirty="0"/>
            <a:t> </a:t>
          </a:r>
          <a:r>
            <a:rPr lang="es-ES" b="1" dirty="0" err="1"/>
            <a:t>to</a:t>
          </a:r>
          <a:r>
            <a:rPr lang="es-ES" b="1" dirty="0"/>
            <a:t> </a:t>
          </a:r>
          <a:r>
            <a:rPr lang="es-ES" b="1" dirty="0" err="1"/>
            <a:t>parallelize</a:t>
          </a:r>
          <a:r>
            <a:rPr lang="es-ES" b="1" dirty="0"/>
            <a:t>, </a:t>
          </a:r>
          <a:r>
            <a:rPr lang="es-ES" b="1" i="0" dirty="0" err="1"/>
            <a:t>limiting</a:t>
          </a:r>
          <a:r>
            <a:rPr lang="es-ES" b="1" i="0" dirty="0"/>
            <a:t> </a:t>
          </a:r>
          <a:r>
            <a:rPr lang="es-ES" b="1" i="0" dirty="0" err="1"/>
            <a:t>gains</a:t>
          </a:r>
          <a:r>
            <a:rPr lang="es-ES" b="1" dirty="0"/>
            <a:t>.</a:t>
          </a:r>
          <a:endParaRPr lang="en-US" b="1" dirty="0"/>
        </a:p>
      </dgm:t>
    </dgm:pt>
    <dgm:pt modelId="{1BFC5C1E-8753-4D45-856A-3252541E5DC2}" type="parTrans" cxnId="{AE9F93D1-DBE2-4126-933A-E74F515B1994}">
      <dgm:prSet/>
      <dgm:spPr/>
      <dgm:t>
        <a:bodyPr/>
        <a:lstStyle/>
        <a:p>
          <a:endParaRPr lang="en-US"/>
        </a:p>
      </dgm:t>
    </dgm:pt>
    <dgm:pt modelId="{99C803FA-5346-4497-9A7F-87DBE6880BA7}" type="sibTrans" cxnId="{AE9F93D1-DBE2-4126-933A-E74F515B1994}">
      <dgm:prSet/>
      <dgm:spPr/>
      <dgm:t>
        <a:bodyPr/>
        <a:lstStyle/>
        <a:p>
          <a:endParaRPr lang="en-US"/>
        </a:p>
      </dgm:t>
    </dgm:pt>
    <dgm:pt modelId="{4052CABD-B88A-4045-9272-8408A0353387}" type="pres">
      <dgm:prSet presAssocID="{03E1C624-4581-41C8-B052-382AB27B0740}" presName="root" presStyleCnt="0">
        <dgm:presLayoutVars>
          <dgm:dir/>
          <dgm:resizeHandles val="exact"/>
        </dgm:presLayoutVars>
      </dgm:prSet>
      <dgm:spPr/>
    </dgm:pt>
    <dgm:pt modelId="{0595C38D-F386-4F3E-8FF6-BCF83644FFDD}" type="pres">
      <dgm:prSet presAssocID="{9A5A4646-B0EB-4F5C-8A42-9504DB5A56DD}" presName="compNode" presStyleCnt="0"/>
      <dgm:spPr/>
    </dgm:pt>
    <dgm:pt modelId="{AF2DC20D-D7B7-49D2-AA00-5946F27C65FE}" type="pres">
      <dgm:prSet presAssocID="{9A5A4646-B0EB-4F5C-8A42-9504DB5A56DD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1108D51-EA56-4DCF-8FFC-D5EECB14959B}" type="pres">
      <dgm:prSet presAssocID="{9A5A4646-B0EB-4F5C-8A42-9504DB5A56D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e de datos"/>
        </a:ext>
      </dgm:extLst>
    </dgm:pt>
    <dgm:pt modelId="{DB53BC57-886E-4D09-AA4F-8E30244DB1F6}" type="pres">
      <dgm:prSet presAssocID="{9A5A4646-B0EB-4F5C-8A42-9504DB5A56DD}" presName="spaceRect" presStyleCnt="0"/>
      <dgm:spPr/>
    </dgm:pt>
    <dgm:pt modelId="{B918ED76-E429-4442-8456-D8202DFC9A4A}" type="pres">
      <dgm:prSet presAssocID="{9A5A4646-B0EB-4F5C-8A42-9504DB5A56DD}" presName="textRect" presStyleLbl="revTx" presStyleIdx="0" presStyleCnt="3">
        <dgm:presLayoutVars>
          <dgm:chMax val="1"/>
          <dgm:chPref val="1"/>
        </dgm:presLayoutVars>
      </dgm:prSet>
      <dgm:spPr/>
    </dgm:pt>
    <dgm:pt modelId="{AF544907-E8A9-4E6B-96C5-871F07724A5D}" type="pres">
      <dgm:prSet presAssocID="{799561E3-6AF5-4C94-AAE2-7FA1DF10550B}" presName="sibTrans" presStyleCnt="0"/>
      <dgm:spPr/>
    </dgm:pt>
    <dgm:pt modelId="{0E943346-2DD5-4987-B752-0C2E984D479D}" type="pres">
      <dgm:prSet presAssocID="{BFB4236B-5C81-4F78-AFF5-87C016E3C289}" presName="compNode" presStyleCnt="0"/>
      <dgm:spPr/>
    </dgm:pt>
    <dgm:pt modelId="{2FA76BEE-89BC-46A1-ACA3-E82395EBC6BF}" type="pres">
      <dgm:prSet presAssocID="{BFB4236B-5C81-4F78-AFF5-87C016E3C289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640D0DF-B60C-4E25-910F-FF2E003C6E53}" type="pres">
      <dgm:prSet presAssocID="{BFB4236B-5C81-4F78-AFF5-87C016E3C28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ador"/>
        </a:ext>
      </dgm:extLst>
    </dgm:pt>
    <dgm:pt modelId="{877262D7-3AD7-49DB-A69F-05C35FCFA08D}" type="pres">
      <dgm:prSet presAssocID="{BFB4236B-5C81-4F78-AFF5-87C016E3C289}" presName="spaceRect" presStyleCnt="0"/>
      <dgm:spPr/>
    </dgm:pt>
    <dgm:pt modelId="{8FB89371-1D51-4332-83B9-5EA05EB21C5B}" type="pres">
      <dgm:prSet presAssocID="{BFB4236B-5C81-4F78-AFF5-87C016E3C289}" presName="textRect" presStyleLbl="revTx" presStyleIdx="1" presStyleCnt="3">
        <dgm:presLayoutVars>
          <dgm:chMax val="1"/>
          <dgm:chPref val="1"/>
        </dgm:presLayoutVars>
      </dgm:prSet>
      <dgm:spPr/>
    </dgm:pt>
    <dgm:pt modelId="{2835D164-8755-4EEE-844F-55FC552EF453}" type="pres">
      <dgm:prSet presAssocID="{CFB99703-8BA5-4532-8540-FDF99CD79EC2}" presName="sibTrans" presStyleCnt="0"/>
      <dgm:spPr/>
    </dgm:pt>
    <dgm:pt modelId="{EAACB79C-9412-457A-991F-0E06E5D532AD}" type="pres">
      <dgm:prSet presAssocID="{34DF20D9-0C7F-4CBC-B52D-1CCADFA73659}" presName="compNode" presStyleCnt="0"/>
      <dgm:spPr/>
    </dgm:pt>
    <dgm:pt modelId="{43FA380E-9316-46F0-8017-C426CD9C51D6}" type="pres">
      <dgm:prSet presAssocID="{34DF20D9-0C7F-4CBC-B52D-1CCADFA73659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F9A04FA-5754-4502-A5FF-1B88AF823199}" type="pres">
      <dgm:prSet presAssocID="{34DF20D9-0C7F-4CBC-B52D-1CCADFA7365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berinto"/>
        </a:ext>
      </dgm:extLst>
    </dgm:pt>
    <dgm:pt modelId="{E76806E2-85CD-4BEF-A8B6-A3D5C42EF7EE}" type="pres">
      <dgm:prSet presAssocID="{34DF20D9-0C7F-4CBC-B52D-1CCADFA73659}" presName="spaceRect" presStyleCnt="0"/>
      <dgm:spPr/>
    </dgm:pt>
    <dgm:pt modelId="{24D2C520-01E5-40E4-9604-7FDC260EB24C}" type="pres">
      <dgm:prSet presAssocID="{34DF20D9-0C7F-4CBC-B52D-1CCADFA7365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1AE5603-E272-4810-A955-17483D72981E}" srcId="{03E1C624-4581-41C8-B052-382AB27B0740}" destId="{BFB4236B-5C81-4F78-AFF5-87C016E3C289}" srcOrd="1" destOrd="0" parTransId="{4B2B8BE9-9EAA-42C6-9325-61AD1FCD7DF3}" sibTransId="{CFB99703-8BA5-4532-8540-FDF99CD79EC2}"/>
    <dgm:cxn modelId="{C9AE0424-281D-474E-8B37-CFA1C44A4CEA}" type="presOf" srcId="{9A5A4646-B0EB-4F5C-8A42-9504DB5A56DD}" destId="{B918ED76-E429-4442-8456-D8202DFC9A4A}" srcOrd="0" destOrd="0" presId="urn:microsoft.com/office/officeart/2018/5/layout/IconLeafLabelList"/>
    <dgm:cxn modelId="{61BA2A34-800E-468B-94B5-D0CC1AD8DDED}" type="presOf" srcId="{BFB4236B-5C81-4F78-AFF5-87C016E3C289}" destId="{8FB89371-1D51-4332-83B9-5EA05EB21C5B}" srcOrd="0" destOrd="0" presId="urn:microsoft.com/office/officeart/2018/5/layout/IconLeafLabelList"/>
    <dgm:cxn modelId="{DDCCFD35-54D3-4621-8159-CAFEEC3F293A}" type="presOf" srcId="{03E1C624-4581-41C8-B052-382AB27B0740}" destId="{4052CABD-B88A-4045-9272-8408A0353387}" srcOrd="0" destOrd="0" presId="urn:microsoft.com/office/officeart/2018/5/layout/IconLeafLabelList"/>
    <dgm:cxn modelId="{D3F2159C-03C6-46AB-B595-34DC7B7E8543}" type="presOf" srcId="{34DF20D9-0C7F-4CBC-B52D-1CCADFA73659}" destId="{24D2C520-01E5-40E4-9604-7FDC260EB24C}" srcOrd="0" destOrd="0" presId="urn:microsoft.com/office/officeart/2018/5/layout/IconLeafLabelList"/>
    <dgm:cxn modelId="{7E386CD1-213F-4AB0-8479-AC653D90C4DD}" srcId="{03E1C624-4581-41C8-B052-382AB27B0740}" destId="{9A5A4646-B0EB-4F5C-8A42-9504DB5A56DD}" srcOrd="0" destOrd="0" parTransId="{8E346A4B-A721-4125-896B-5DF581F9F81C}" sibTransId="{799561E3-6AF5-4C94-AAE2-7FA1DF10550B}"/>
    <dgm:cxn modelId="{AE9F93D1-DBE2-4126-933A-E74F515B1994}" srcId="{03E1C624-4581-41C8-B052-382AB27B0740}" destId="{34DF20D9-0C7F-4CBC-B52D-1CCADFA73659}" srcOrd="2" destOrd="0" parTransId="{1BFC5C1E-8753-4D45-856A-3252541E5DC2}" sibTransId="{99C803FA-5346-4497-9A7F-87DBE6880BA7}"/>
    <dgm:cxn modelId="{B935645B-AE21-4237-91CC-013603197C53}" type="presParOf" srcId="{4052CABD-B88A-4045-9272-8408A0353387}" destId="{0595C38D-F386-4F3E-8FF6-BCF83644FFDD}" srcOrd="0" destOrd="0" presId="urn:microsoft.com/office/officeart/2018/5/layout/IconLeafLabelList"/>
    <dgm:cxn modelId="{C16078E8-2B15-4AE0-9503-E0125C15EFA3}" type="presParOf" srcId="{0595C38D-F386-4F3E-8FF6-BCF83644FFDD}" destId="{AF2DC20D-D7B7-49D2-AA00-5946F27C65FE}" srcOrd="0" destOrd="0" presId="urn:microsoft.com/office/officeart/2018/5/layout/IconLeafLabelList"/>
    <dgm:cxn modelId="{800E8386-146F-496A-A65A-F8EE995B2B7E}" type="presParOf" srcId="{0595C38D-F386-4F3E-8FF6-BCF83644FFDD}" destId="{11108D51-EA56-4DCF-8FFC-D5EECB14959B}" srcOrd="1" destOrd="0" presId="urn:microsoft.com/office/officeart/2018/5/layout/IconLeafLabelList"/>
    <dgm:cxn modelId="{C27155EF-ACD1-445B-9376-E36683352DA4}" type="presParOf" srcId="{0595C38D-F386-4F3E-8FF6-BCF83644FFDD}" destId="{DB53BC57-886E-4D09-AA4F-8E30244DB1F6}" srcOrd="2" destOrd="0" presId="urn:microsoft.com/office/officeart/2018/5/layout/IconLeafLabelList"/>
    <dgm:cxn modelId="{8E6ACBA7-91CA-4854-9522-87D9CE190D3A}" type="presParOf" srcId="{0595C38D-F386-4F3E-8FF6-BCF83644FFDD}" destId="{B918ED76-E429-4442-8456-D8202DFC9A4A}" srcOrd="3" destOrd="0" presId="urn:microsoft.com/office/officeart/2018/5/layout/IconLeafLabelList"/>
    <dgm:cxn modelId="{28DA015F-E258-4813-AB8D-DD9CD5DBC53A}" type="presParOf" srcId="{4052CABD-B88A-4045-9272-8408A0353387}" destId="{AF544907-E8A9-4E6B-96C5-871F07724A5D}" srcOrd="1" destOrd="0" presId="urn:microsoft.com/office/officeart/2018/5/layout/IconLeafLabelList"/>
    <dgm:cxn modelId="{F9325A62-B0BA-4DE1-BE0C-A7B38893503B}" type="presParOf" srcId="{4052CABD-B88A-4045-9272-8408A0353387}" destId="{0E943346-2DD5-4987-B752-0C2E984D479D}" srcOrd="2" destOrd="0" presId="urn:microsoft.com/office/officeart/2018/5/layout/IconLeafLabelList"/>
    <dgm:cxn modelId="{191FE76E-1266-4A62-984C-47E127ADFE68}" type="presParOf" srcId="{0E943346-2DD5-4987-B752-0C2E984D479D}" destId="{2FA76BEE-89BC-46A1-ACA3-E82395EBC6BF}" srcOrd="0" destOrd="0" presId="urn:microsoft.com/office/officeart/2018/5/layout/IconLeafLabelList"/>
    <dgm:cxn modelId="{B7BFAA40-1202-4B82-A31E-1C6A48978113}" type="presParOf" srcId="{0E943346-2DD5-4987-B752-0C2E984D479D}" destId="{3640D0DF-B60C-4E25-910F-FF2E003C6E53}" srcOrd="1" destOrd="0" presId="urn:microsoft.com/office/officeart/2018/5/layout/IconLeafLabelList"/>
    <dgm:cxn modelId="{5D28CDCF-6933-43C2-9819-EC967FD30C79}" type="presParOf" srcId="{0E943346-2DD5-4987-B752-0C2E984D479D}" destId="{877262D7-3AD7-49DB-A69F-05C35FCFA08D}" srcOrd="2" destOrd="0" presId="urn:microsoft.com/office/officeart/2018/5/layout/IconLeafLabelList"/>
    <dgm:cxn modelId="{032F265F-6DCE-41CC-AB28-EBCA2EC7DBF4}" type="presParOf" srcId="{0E943346-2DD5-4987-B752-0C2E984D479D}" destId="{8FB89371-1D51-4332-83B9-5EA05EB21C5B}" srcOrd="3" destOrd="0" presId="urn:microsoft.com/office/officeart/2018/5/layout/IconLeafLabelList"/>
    <dgm:cxn modelId="{7E7E490A-E755-45AD-B76D-4E62C28964F9}" type="presParOf" srcId="{4052CABD-B88A-4045-9272-8408A0353387}" destId="{2835D164-8755-4EEE-844F-55FC552EF453}" srcOrd="3" destOrd="0" presId="urn:microsoft.com/office/officeart/2018/5/layout/IconLeafLabelList"/>
    <dgm:cxn modelId="{F93F8F33-0F3A-4747-8024-D420C8DF1016}" type="presParOf" srcId="{4052CABD-B88A-4045-9272-8408A0353387}" destId="{EAACB79C-9412-457A-991F-0E06E5D532AD}" srcOrd="4" destOrd="0" presId="urn:microsoft.com/office/officeart/2018/5/layout/IconLeafLabelList"/>
    <dgm:cxn modelId="{D913A874-A763-461C-AEF6-78DB1CF0CF3B}" type="presParOf" srcId="{EAACB79C-9412-457A-991F-0E06E5D532AD}" destId="{43FA380E-9316-46F0-8017-C426CD9C51D6}" srcOrd="0" destOrd="0" presId="urn:microsoft.com/office/officeart/2018/5/layout/IconLeafLabelList"/>
    <dgm:cxn modelId="{EC415AF5-C88B-49C8-BE76-5AF83A4A0C9A}" type="presParOf" srcId="{EAACB79C-9412-457A-991F-0E06E5D532AD}" destId="{2F9A04FA-5754-4502-A5FF-1B88AF823199}" srcOrd="1" destOrd="0" presId="urn:microsoft.com/office/officeart/2018/5/layout/IconLeafLabelList"/>
    <dgm:cxn modelId="{1E4B7B10-288E-45CE-B605-BDBB0AB4A8C3}" type="presParOf" srcId="{EAACB79C-9412-457A-991F-0E06E5D532AD}" destId="{E76806E2-85CD-4BEF-A8B6-A3D5C42EF7EE}" srcOrd="2" destOrd="0" presId="urn:microsoft.com/office/officeart/2018/5/layout/IconLeafLabelList"/>
    <dgm:cxn modelId="{53F43EDC-5A57-4474-A632-45524C35E328}" type="presParOf" srcId="{EAACB79C-9412-457A-991F-0E06E5D532AD}" destId="{24D2C520-01E5-40E4-9604-7FDC260EB24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88994C-20E2-415D-8319-D07C6EF581B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D0E6EA-1B93-4F14-8742-F72D1119762E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1" i="0" baseline="0"/>
            <a:t>Procurement Phase</a:t>
          </a:r>
          <a:r>
            <a:rPr lang="es-ES" b="0" i="0" baseline="0"/>
            <a:t> – Footprint impacted by the </a:t>
          </a:r>
          <a:r>
            <a:rPr lang="es-ES" b="1" i="0" baseline="0"/>
            <a:t>mining of materials and manufacturing processes</a:t>
          </a:r>
          <a:r>
            <a:rPr lang="es-ES" b="0" i="0" baseline="0"/>
            <a:t>. </a:t>
          </a:r>
          <a:endParaRPr lang="en-US"/>
        </a:p>
      </dgm:t>
    </dgm:pt>
    <dgm:pt modelId="{CEB9B0B0-34FE-49B8-911A-674936C42C93}" type="parTrans" cxnId="{62D33FFB-0840-447F-8780-FCCF1906E2DB}">
      <dgm:prSet/>
      <dgm:spPr/>
      <dgm:t>
        <a:bodyPr/>
        <a:lstStyle/>
        <a:p>
          <a:endParaRPr lang="en-US"/>
        </a:p>
      </dgm:t>
    </dgm:pt>
    <dgm:pt modelId="{3A960F8F-0034-41CC-AB92-C208131F7C47}" type="sibTrans" cxnId="{62D33FFB-0840-447F-8780-FCCF1906E2DB}">
      <dgm:prSet/>
      <dgm:spPr/>
      <dgm:t>
        <a:bodyPr/>
        <a:lstStyle/>
        <a:p>
          <a:endParaRPr lang="en-US"/>
        </a:p>
      </dgm:t>
    </dgm:pt>
    <dgm:pt modelId="{58C65A2A-336B-4878-BC17-FB579281E058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1" i="0" baseline="0" dirty="0" err="1"/>
            <a:t>Operation</a:t>
          </a:r>
          <a:r>
            <a:rPr lang="es-ES" b="1" i="0" baseline="0" dirty="0"/>
            <a:t> </a:t>
          </a:r>
          <a:r>
            <a:rPr lang="es-ES" b="1" i="0" baseline="0" dirty="0" err="1"/>
            <a:t>Phase</a:t>
          </a:r>
          <a:r>
            <a:rPr lang="es-ES" b="0" i="0" baseline="0" dirty="0"/>
            <a:t> – </a:t>
          </a:r>
          <a:r>
            <a:rPr lang="es-ES" b="0" i="0" baseline="0" dirty="0" err="1"/>
            <a:t>Footprint</a:t>
          </a:r>
          <a:r>
            <a:rPr lang="es-ES" b="0" i="0" baseline="0" dirty="0"/>
            <a:t> </a:t>
          </a:r>
          <a:r>
            <a:rPr lang="es-ES" b="0" i="0" baseline="0" dirty="0" err="1"/>
            <a:t>impacted</a:t>
          </a:r>
          <a:r>
            <a:rPr lang="es-ES" b="0" i="0" baseline="0" dirty="0"/>
            <a:t> </a:t>
          </a:r>
          <a:r>
            <a:rPr lang="es-ES" b="0" i="0" baseline="0" dirty="0" err="1"/>
            <a:t>by</a:t>
          </a:r>
          <a:r>
            <a:rPr lang="es-ES" b="0" i="0" baseline="0" dirty="0"/>
            <a:t> </a:t>
          </a:r>
          <a:r>
            <a:rPr lang="es-ES" b="1" i="0" baseline="0" dirty="0" err="1"/>
            <a:t>energy</a:t>
          </a:r>
          <a:r>
            <a:rPr lang="es-ES" b="1" i="0" baseline="0" dirty="0"/>
            <a:t> </a:t>
          </a:r>
          <a:r>
            <a:rPr lang="es-ES" b="1" i="0" baseline="0" dirty="0" err="1"/>
            <a:t>consumption</a:t>
          </a:r>
          <a:r>
            <a:rPr lang="es-ES" b="0" i="0" baseline="0" dirty="0"/>
            <a:t>. </a:t>
          </a:r>
          <a:endParaRPr lang="en-US" dirty="0"/>
        </a:p>
      </dgm:t>
    </dgm:pt>
    <dgm:pt modelId="{4E5EC820-91CD-4F88-A05D-635E14F4BCEE}" type="parTrans" cxnId="{1E738C9F-245E-48FC-9CE8-9973E9E482DA}">
      <dgm:prSet/>
      <dgm:spPr/>
      <dgm:t>
        <a:bodyPr/>
        <a:lstStyle/>
        <a:p>
          <a:endParaRPr lang="en-US"/>
        </a:p>
      </dgm:t>
    </dgm:pt>
    <dgm:pt modelId="{957E5526-2338-487B-80C3-51016A0BA316}" type="sibTrans" cxnId="{1E738C9F-245E-48FC-9CE8-9973E9E482DA}">
      <dgm:prSet/>
      <dgm:spPr/>
      <dgm:t>
        <a:bodyPr/>
        <a:lstStyle/>
        <a:p>
          <a:endParaRPr lang="en-US"/>
        </a:p>
      </dgm:t>
    </dgm:pt>
    <dgm:pt modelId="{82EC7D71-F18B-4313-8B9F-201361728134}" type="pres">
      <dgm:prSet presAssocID="{A388994C-20E2-415D-8319-D07C6EF581B7}" presName="root" presStyleCnt="0">
        <dgm:presLayoutVars>
          <dgm:dir/>
          <dgm:resizeHandles val="exact"/>
        </dgm:presLayoutVars>
      </dgm:prSet>
      <dgm:spPr/>
    </dgm:pt>
    <dgm:pt modelId="{DB0B827D-9907-451F-83E2-3E998C531EBE}" type="pres">
      <dgm:prSet presAssocID="{66D0E6EA-1B93-4F14-8742-F72D1119762E}" presName="compNode" presStyleCnt="0"/>
      <dgm:spPr/>
    </dgm:pt>
    <dgm:pt modelId="{848BDD69-442A-49FE-A30B-E998D4A4216A}" type="pres">
      <dgm:prSet presAssocID="{66D0E6EA-1B93-4F14-8742-F72D1119762E}" presName="bgRect" presStyleLbl="bgShp" presStyleIdx="0" presStyleCnt="2"/>
      <dgm:spPr/>
    </dgm:pt>
    <dgm:pt modelId="{181D4E5B-F819-41EE-913B-3D58F94F757D}" type="pres">
      <dgm:prSet presAssocID="{66D0E6EA-1B93-4F14-8742-F72D1119762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ning Tools"/>
        </a:ext>
      </dgm:extLst>
    </dgm:pt>
    <dgm:pt modelId="{AED0F4CD-54F4-4F3D-A016-E0DEFEEB6017}" type="pres">
      <dgm:prSet presAssocID="{66D0E6EA-1B93-4F14-8742-F72D1119762E}" presName="spaceRect" presStyleCnt="0"/>
      <dgm:spPr/>
    </dgm:pt>
    <dgm:pt modelId="{4CA09F42-81F5-4863-9653-D3A503F33009}" type="pres">
      <dgm:prSet presAssocID="{66D0E6EA-1B93-4F14-8742-F72D1119762E}" presName="parTx" presStyleLbl="revTx" presStyleIdx="0" presStyleCnt="2">
        <dgm:presLayoutVars>
          <dgm:chMax val="0"/>
          <dgm:chPref val="0"/>
        </dgm:presLayoutVars>
      </dgm:prSet>
      <dgm:spPr/>
    </dgm:pt>
    <dgm:pt modelId="{F967F8BC-0ACE-46F8-A0DC-A341BD542D36}" type="pres">
      <dgm:prSet presAssocID="{3A960F8F-0034-41CC-AB92-C208131F7C47}" presName="sibTrans" presStyleCnt="0"/>
      <dgm:spPr/>
    </dgm:pt>
    <dgm:pt modelId="{6EF23C3E-1863-455A-B909-6010D38422A1}" type="pres">
      <dgm:prSet presAssocID="{58C65A2A-336B-4878-BC17-FB579281E058}" presName="compNode" presStyleCnt="0"/>
      <dgm:spPr/>
    </dgm:pt>
    <dgm:pt modelId="{9275B1EC-5D6F-45B4-84FA-8B2DCD767A50}" type="pres">
      <dgm:prSet presAssocID="{58C65A2A-336B-4878-BC17-FB579281E058}" presName="bgRect" presStyleLbl="bgShp" presStyleIdx="1" presStyleCnt="2"/>
      <dgm:spPr/>
    </dgm:pt>
    <dgm:pt modelId="{3D6EC3B1-1848-4839-9793-F4B6C7BAAAFE}" type="pres">
      <dgm:prSet presAssocID="{58C65A2A-336B-4878-BC17-FB579281E05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nosaur Footprints"/>
        </a:ext>
      </dgm:extLst>
    </dgm:pt>
    <dgm:pt modelId="{94EC825A-E7F4-4855-8B0C-50C2DDEB622D}" type="pres">
      <dgm:prSet presAssocID="{58C65A2A-336B-4878-BC17-FB579281E058}" presName="spaceRect" presStyleCnt="0"/>
      <dgm:spPr/>
    </dgm:pt>
    <dgm:pt modelId="{D3847FA0-64A7-4850-AA18-93C01A035513}" type="pres">
      <dgm:prSet presAssocID="{58C65A2A-336B-4878-BC17-FB579281E05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D5A6A32-28F2-49A1-81BF-ECD7560A614D}" type="presOf" srcId="{A388994C-20E2-415D-8319-D07C6EF581B7}" destId="{82EC7D71-F18B-4313-8B9F-201361728134}" srcOrd="0" destOrd="0" presId="urn:microsoft.com/office/officeart/2018/2/layout/IconVerticalSolidList"/>
    <dgm:cxn modelId="{798E4D7D-E54C-42C2-8DF4-5AF1FA330067}" type="presOf" srcId="{58C65A2A-336B-4878-BC17-FB579281E058}" destId="{D3847FA0-64A7-4850-AA18-93C01A035513}" srcOrd="0" destOrd="0" presId="urn:microsoft.com/office/officeart/2018/2/layout/IconVerticalSolidList"/>
    <dgm:cxn modelId="{1E738C9F-245E-48FC-9CE8-9973E9E482DA}" srcId="{A388994C-20E2-415D-8319-D07C6EF581B7}" destId="{58C65A2A-336B-4878-BC17-FB579281E058}" srcOrd="1" destOrd="0" parTransId="{4E5EC820-91CD-4F88-A05D-635E14F4BCEE}" sibTransId="{957E5526-2338-487B-80C3-51016A0BA316}"/>
    <dgm:cxn modelId="{ECEA3EB4-09CD-4C10-B146-684EAE2926A1}" type="presOf" srcId="{66D0E6EA-1B93-4F14-8742-F72D1119762E}" destId="{4CA09F42-81F5-4863-9653-D3A503F33009}" srcOrd="0" destOrd="0" presId="urn:microsoft.com/office/officeart/2018/2/layout/IconVerticalSolidList"/>
    <dgm:cxn modelId="{62D33FFB-0840-447F-8780-FCCF1906E2DB}" srcId="{A388994C-20E2-415D-8319-D07C6EF581B7}" destId="{66D0E6EA-1B93-4F14-8742-F72D1119762E}" srcOrd="0" destOrd="0" parTransId="{CEB9B0B0-34FE-49B8-911A-674936C42C93}" sibTransId="{3A960F8F-0034-41CC-AB92-C208131F7C47}"/>
    <dgm:cxn modelId="{CE2C539F-984D-41C2-B20F-6C4B30623C4B}" type="presParOf" srcId="{82EC7D71-F18B-4313-8B9F-201361728134}" destId="{DB0B827D-9907-451F-83E2-3E998C531EBE}" srcOrd="0" destOrd="0" presId="urn:microsoft.com/office/officeart/2018/2/layout/IconVerticalSolidList"/>
    <dgm:cxn modelId="{0DC31EC1-329B-4710-A799-30DEBBE64341}" type="presParOf" srcId="{DB0B827D-9907-451F-83E2-3E998C531EBE}" destId="{848BDD69-442A-49FE-A30B-E998D4A4216A}" srcOrd="0" destOrd="0" presId="urn:microsoft.com/office/officeart/2018/2/layout/IconVerticalSolidList"/>
    <dgm:cxn modelId="{AA65EC11-6596-4613-9A36-984EA567B656}" type="presParOf" srcId="{DB0B827D-9907-451F-83E2-3E998C531EBE}" destId="{181D4E5B-F819-41EE-913B-3D58F94F757D}" srcOrd="1" destOrd="0" presId="urn:microsoft.com/office/officeart/2018/2/layout/IconVerticalSolidList"/>
    <dgm:cxn modelId="{CD6A4778-EF21-4B94-9DFF-988E3B3297EF}" type="presParOf" srcId="{DB0B827D-9907-451F-83E2-3E998C531EBE}" destId="{AED0F4CD-54F4-4F3D-A016-E0DEFEEB6017}" srcOrd="2" destOrd="0" presId="urn:microsoft.com/office/officeart/2018/2/layout/IconVerticalSolidList"/>
    <dgm:cxn modelId="{80F47E0E-4DEB-401C-93E0-F1866F0698D1}" type="presParOf" srcId="{DB0B827D-9907-451F-83E2-3E998C531EBE}" destId="{4CA09F42-81F5-4863-9653-D3A503F33009}" srcOrd="3" destOrd="0" presId="urn:microsoft.com/office/officeart/2018/2/layout/IconVerticalSolidList"/>
    <dgm:cxn modelId="{2C8703A7-3D23-4536-A340-8D34EFEEB1C3}" type="presParOf" srcId="{82EC7D71-F18B-4313-8B9F-201361728134}" destId="{F967F8BC-0ACE-46F8-A0DC-A341BD542D36}" srcOrd="1" destOrd="0" presId="urn:microsoft.com/office/officeart/2018/2/layout/IconVerticalSolidList"/>
    <dgm:cxn modelId="{5A309F11-A9C9-44F9-8542-689C1576D9AF}" type="presParOf" srcId="{82EC7D71-F18B-4313-8B9F-201361728134}" destId="{6EF23C3E-1863-455A-B909-6010D38422A1}" srcOrd="2" destOrd="0" presId="urn:microsoft.com/office/officeart/2018/2/layout/IconVerticalSolidList"/>
    <dgm:cxn modelId="{6106F114-06BE-4406-95E8-0AC5DDE84B4E}" type="presParOf" srcId="{6EF23C3E-1863-455A-B909-6010D38422A1}" destId="{9275B1EC-5D6F-45B4-84FA-8B2DCD767A50}" srcOrd="0" destOrd="0" presId="urn:microsoft.com/office/officeart/2018/2/layout/IconVerticalSolidList"/>
    <dgm:cxn modelId="{DBDA5DA1-4682-40A5-9DB5-CD815A32B57A}" type="presParOf" srcId="{6EF23C3E-1863-455A-B909-6010D38422A1}" destId="{3D6EC3B1-1848-4839-9793-F4B6C7BAAAFE}" srcOrd="1" destOrd="0" presId="urn:microsoft.com/office/officeart/2018/2/layout/IconVerticalSolidList"/>
    <dgm:cxn modelId="{36C66E15-9BDE-4EF4-969B-C5411BDD3675}" type="presParOf" srcId="{6EF23C3E-1863-455A-B909-6010D38422A1}" destId="{94EC825A-E7F4-4855-8B0C-50C2DDEB622D}" srcOrd="2" destOrd="0" presId="urn:microsoft.com/office/officeart/2018/2/layout/IconVerticalSolidList"/>
    <dgm:cxn modelId="{4E110AE8-A3FE-466C-88A9-D82D3233CFF8}" type="presParOf" srcId="{6EF23C3E-1863-455A-B909-6010D38422A1}" destId="{D3847FA0-64A7-4850-AA18-93C01A03551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BBB3D2-98EE-426F-96B0-BB9F8771FA8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38E45F7-5ECE-455F-8D73-DDD8383BD44E}">
      <dgm:prSet/>
      <dgm:spPr/>
      <dgm:t>
        <a:bodyPr/>
        <a:lstStyle/>
        <a:p>
          <a:r>
            <a:rPr lang="es-ES" b="1" i="0" baseline="0"/>
            <a:t>Key Differences Between Germany and Sweden</a:t>
          </a:r>
          <a:endParaRPr lang="en-US"/>
        </a:p>
      </dgm:t>
    </dgm:pt>
    <dgm:pt modelId="{E8DEE8BE-35A4-4EC9-9133-227B2380EE5E}" type="parTrans" cxnId="{A7CF5ED5-CE05-4C03-A279-65D2181D0ACC}">
      <dgm:prSet/>
      <dgm:spPr/>
      <dgm:t>
        <a:bodyPr/>
        <a:lstStyle/>
        <a:p>
          <a:endParaRPr lang="en-US"/>
        </a:p>
      </dgm:t>
    </dgm:pt>
    <dgm:pt modelId="{E6B533C8-0624-43B6-AA02-C4C4F1570362}" type="sibTrans" cxnId="{A7CF5ED5-CE05-4C03-A279-65D2181D0ACC}">
      <dgm:prSet/>
      <dgm:spPr/>
      <dgm:t>
        <a:bodyPr/>
        <a:lstStyle/>
        <a:p>
          <a:endParaRPr lang="en-US"/>
        </a:p>
      </dgm:t>
    </dgm:pt>
    <dgm:pt modelId="{16031F0E-8FE6-47D2-AAD1-11FE7E11E051}">
      <dgm:prSet/>
      <dgm:spPr/>
      <dgm:t>
        <a:bodyPr/>
        <a:lstStyle/>
        <a:p>
          <a:r>
            <a:rPr lang="es-ES" b="1" i="0" baseline="0"/>
            <a:t>Germany</a:t>
          </a:r>
          <a:r>
            <a:rPr lang="es-ES" b="0" i="0" baseline="0"/>
            <a:t> → High-carbon electricity (344g CO₂/kWh). </a:t>
          </a:r>
          <a:endParaRPr lang="en-US"/>
        </a:p>
      </dgm:t>
    </dgm:pt>
    <dgm:pt modelId="{FA28C9F4-D670-4ED5-8401-FB0A8C9DBE8A}" type="parTrans" cxnId="{0B7E18F6-D794-442A-B2E1-5B8FBC0D4A75}">
      <dgm:prSet/>
      <dgm:spPr/>
      <dgm:t>
        <a:bodyPr/>
        <a:lstStyle/>
        <a:p>
          <a:endParaRPr lang="en-US"/>
        </a:p>
      </dgm:t>
    </dgm:pt>
    <dgm:pt modelId="{B1E866C0-3C74-4570-867E-0F8FEEACAD18}" type="sibTrans" cxnId="{0B7E18F6-D794-442A-B2E1-5B8FBC0D4A75}">
      <dgm:prSet/>
      <dgm:spPr/>
      <dgm:t>
        <a:bodyPr/>
        <a:lstStyle/>
        <a:p>
          <a:endParaRPr lang="en-US"/>
        </a:p>
      </dgm:t>
    </dgm:pt>
    <dgm:pt modelId="{37F65D3F-22FD-4949-9A6D-A55BAE61F005}">
      <dgm:prSet/>
      <dgm:spPr/>
      <dgm:t>
        <a:bodyPr/>
        <a:lstStyle/>
        <a:p>
          <a:r>
            <a:rPr lang="es-ES" b="1" i="0" baseline="0"/>
            <a:t>Sweden</a:t>
          </a:r>
          <a:r>
            <a:rPr lang="es-ES" b="0" i="0" baseline="0"/>
            <a:t> → Low-carbon electricity (25g CO₂/kWh). </a:t>
          </a:r>
          <a:endParaRPr lang="en-US"/>
        </a:p>
      </dgm:t>
    </dgm:pt>
    <dgm:pt modelId="{2720A35A-808A-4967-A88F-0E5748C3266A}" type="parTrans" cxnId="{286D75AA-4DCA-4DF8-B381-27C759A12933}">
      <dgm:prSet/>
      <dgm:spPr/>
      <dgm:t>
        <a:bodyPr/>
        <a:lstStyle/>
        <a:p>
          <a:endParaRPr lang="en-US"/>
        </a:p>
      </dgm:t>
    </dgm:pt>
    <dgm:pt modelId="{B97CF5F1-568A-4501-BD4F-D667E1DF8FF0}" type="sibTrans" cxnId="{286D75AA-4DCA-4DF8-B381-27C759A12933}">
      <dgm:prSet/>
      <dgm:spPr/>
      <dgm:t>
        <a:bodyPr/>
        <a:lstStyle/>
        <a:p>
          <a:endParaRPr lang="en-US"/>
        </a:p>
      </dgm:t>
    </dgm:pt>
    <dgm:pt modelId="{8311CC1E-7BDD-458B-9173-314D9BC7CE0C}">
      <dgm:prSet/>
      <dgm:spPr/>
      <dgm:t>
        <a:bodyPr/>
        <a:lstStyle/>
        <a:p>
          <a:r>
            <a:rPr lang="es-ES" b="1" i="0" baseline="0"/>
            <a:t>Result</a:t>
          </a:r>
          <a:r>
            <a:rPr lang="es-ES" b="0" i="0" baseline="0"/>
            <a:t> → Upgrading makes sense in Germany, but </a:t>
          </a:r>
          <a:r>
            <a:rPr lang="es-ES" b="1" i="0" baseline="0"/>
            <a:t>not in Sweden</a:t>
          </a:r>
          <a:r>
            <a:rPr lang="es-ES" b="0" i="0" baseline="0"/>
            <a:t>. </a:t>
          </a:r>
          <a:endParaRPr lang="en-US"/>
        </a:p>
      </dgm:t>
    </dgm:pt>
    <dgm:pt modelId="{03BC372E-469A-48DE-BB3D-C8B2AEA548C4}" type="parTrans" cxnId="{31483D85-F3DF-40CB-911D-F6F1A9DEA1DB}">
      <dgm:prSet/>
      <dgm:spPr/>
      <dgm:t>
        <a:bodyPr/>
        <a:lstStyle/>
        <a:p>
          <a:endParaRPr lang="en-US"/>
        </a:p>
      </dgm:t>
    </dgm:pt>
    <dgm:pt modelId="{F2CC81C3-F08D-44B6-A9C9-6EA1AE05EF25}" type="sibTrans" cxnId="{31483D85-F3DF-40CB-911D-F6F1A9DEA1DB}">
      <dgm:prSet/>
      <dgm:spPr/>
      <dgm:t>
        <a:bodyPr/>
        <a:lstStyle/>
        <a:p>
          <a:endParaRPr lang="en-US"/>
        </a:p>
      </dgm:t>
    </dgm:pt>
    <dgm:pt modelId="{759EBC1F-A0A8-450B-85A4-A1CFF5135967}">
      <dgm:prSet/>
      <dgm:spPr/>
      <dgm:t>
        <a:bodyPr/>
        <a:lstStyle/>
        <a:p>
          <a:r>
            <a:rPr lang="es-ES" b="1" i="0" baseline="0"/>
            <a:t>Break-Even Time for Each Country</a:t>
          </a:r>
          <a:endParaRPr lang="en-US"/>
        </a:p>
      </dgm:t>
    </dgm:pt>
    <dgm:pt modelId="{0E22075F-E744-4975-B7D9-FF6648460F68}" type="parTrans" cxnId="{4C134325-3217-4249-B15F-8896AD7EE10B}">
      <dgm:prSet/>
      <dgm:spPr/>
      <dgm:t>
        <a:bodyPr/>
        <a:lstStyle/>
        <a:p>
          <a:endParaRPr lang="en-US"/>
        </a:p>
      </dgm:t>
    </dgm:pt>
    <dgm:pt modelId="{48D572A8-D526-45D7-B9BA-09BEF3203707}" type="sibTrans" cxnId="{4C134325-3217-4249-B15F-8896AD7EE10B}">
      <dgm:prSet/>
      <dgm:spPr/>
      <dgm:t>
        <a:bodyPr/>
        <a:lstStyle/>
        <a:p>
          <a:endParaRPr lang="en-US"/>
        </a:p>
      </dgm:t>
    </dgm:pt>
    <dgm:pt modelId="{21952526-B459-4598-BFEB-471DAE823118}">
      <dgm:prSet/>
      <dgm:spPr/>
      <dgm:t>
        <a:bodyPr/>
        <a:lstStyle/>
        <a:p>
          <a:r>
            <a:rPr lang="es-ES" b="1" i="0" baseline="0"/>
            <a:t>Germany</a:t>
          </a:r>
          <a:r>
            <a:rPr lang="es-ES" b="0" i="0" baseline="0"/>
            <a:t> → </a:t>
          </a:r>
          <a:r>
            <a:rPr lang="es-ES" b="1" i="0" baseline="0"/>
            <a:t>1.7 years</a:t>
          </a:r>
          <a:r>
            <a:rPr lang="es-ES" b="0" i="0" baseline="0"/>
            <a:t> (upgrading quickly leads to lower CO₂ emissions). </a:t>
          </a:r>
          <a:endParaRPr lang="en-US"/>
        </a:p>
      </dgm:t>
    </dgm:pt>
    <dgm:pt modelId="{EDEA4BA7-A97D-4F42-AB5E-40130ACB143F}" type="parTrans" cxnId="{64FA8164-56C7-4EEB-AFE4-32133068A017}">
      <dgm:prSet/>
      <dgm:spPr/>
      <dgm:t>
        <a:bodyPr/>
        <a:lstStyle/>
        <a:p>
          <a:endParaRPr lang="en-US"/>
        </a:p>
      </dgm:t>
    </dgm:pt>
    <dgm:pt modelId="{864A8C30-8D24-46C3-A441-AE19E3B44D88}" type="sibTrans" cxnId="{64FA8164-56C7-4EEB-AFE4-32133068A017}">
      <dgm:prSet/>
      <dgm:spPr/>
      <dgm:t>
        <a:bodyPr/>
        <a:lstStyle/>
        <a:p>
          <a:endParaRPr lang="en-US"/>
        </a:p>
      </dgm:t>
    </dgm:pt>
    <dgm:pt modelId="{404717CB-D233-423A-BA03-1FD38D41C830}">
      <dgm:prSet/>
      <dgm:spPr/>
      <dgm:t>
        <a:bodyPr/>
        <a:lstStyle/>
        <a:p>
          <a:r>
            <a:rPr lang="es-ES" b="1" i="0" baseline="0"/>
            <a:t>Sweden</a:t>
          </a:r>
          <a:r>
            <a:rPr lang="es-ES" b="0" i="0" baseline="0"/>
            <a:t> → </a:t>
          </a:r>
          <a:r>
            <a:rPr lang="es-ES" b="1" i="0" baseline="0"/>
            <a:t>17 years</a:t>
          </a:r>
          <a:r>
            <a:rPr lang="es-ES" b="0" i="0" baseline="0"/>
            <a:t> (keeping the old server is better due to clean energy). </a:t>
          </a:r>
          <a:endParaRPr lang="en-US"/>
        </a:p>
      </dgm:t>
    </dgm:pt>
    <dgm:pt modelId="{D6DD34D0-4BBD-4E56-BF2E-CD318857C26F}" type="parTrans" cxnId="{2E662216-083E-4A22-9868-1376739FBEB8}">
      <dgm:prSet/>
      <dgm:spPr/>
      <dgm:t>
        <a:bodyPr/>
        <a:lstStyle/>
        <a:p>
          <a:endParaRPr lang="en-US"/>
        </a:p>
      </dgm:t>
    </dgm:pt>
    <dgm:pt modelId="{03A6A1FB-7683-4085-8134-7B8553B98C0C}" type="sibTrans" cxnId="{2E662216-083E-4A22-9868-1376739FBEB8}">
      <dgm:prSet/>
      <dgm:spPr/>
      <dgm:t>
        <a:bodyPr/>
        <a:lstStyle/>
        <a:p>
          <a:endParaRPr lang="en-US"/>
        </a:p>
      </dgm:t>
    </dgm:pt>
    <dgm:pt modelId="{1E68FF39-6F74-4D5F-913E-7A7BE56838B6}">
      <dgm:prSet/>
      <dgm:spPr/>
      <dgm:t>
        <a:bodyPr/>
        <a:lstStyle/>
        <a:p>
          <a:r>
            <a:rPr lang="es-ES" b="1" i="0" baseline="0"/>
            <a:t>Conclusion: The Importance of Local Energy Grid</a:t>
          </a:r>
          <a:endParaRPr lang="en-US"/>
        </a:p>
      </dgm:t>
    </dgm:pt>
    <dgm:pt modelId="{5E3E4AFB-670F-49DD-84A9-9218AD3C5E43}" type="parTrans" cxnId="{F746987A-75AE-4434-8917-016F326B970A}">
      <dgm:prSet/>
      <dgm:spPr/>
      <dgm:t>
        <a:bodyPr/>
        <a:lstStyle/>
        <a:p>
          <a:endParaRPr lang="en-US"/>
        </a:p>
      </dgm:t>
    </dgm:pt>
    <dgm:pt modelId="{8C774BE9-C77C-4CDC-90D0-887C0BD4B378}" type="sibTrans" cxnId="{F746987A-75AE-4434-8917-016F326B970A}">
      <dgm:prSet/>
      <dgm:spPr/>
      <dgm:t>
        <a:bodyPr/>
        <a:lstStyle/>
        <a:p>
          <a:endParaRPr lang="en-US"/>
        </a:p>
      </dgm:t>
    </dgm:pt>
    <dgm:pt modelId="{D9A16A31-C203-4E16-A252-215C5B25EE9D}">
      <dgm:prSet/>
      <dgm:spPr/>
      <dgm:t>
        <a:bodyPr/>
        <a:lstStyle/>
        <a:p>
          <a:r>
            <a:rPr lang="es-ES" b="1" i="0" baseline="0"/>
            <a:t>In countries with high-carbon electricity (Germany)</a:t>
          </a:r>
          <a:r>
            <a:rPr lang="es-ES" b="0" i="0" baseline="0"/>
            <a:t>, replacing servers </a:t>
          </a:r>
          <a:r>
            <a:rPr lang="es-ES" b="1" i="0" baseline="0"/>
            <a:t>quickly reduces emissions</a:t>
          </a:r>
          <a:r>
            <a:rPr lang="es-ES" b="0" i="0" baseline="0"/>
            <a:t>. </a:t>
          </a:r>
          <a:endParaRPr lang="en-US"/>
        </a:p>
      </dgm:t>
    </dgm:pt>
    <dgm:pt modelId="{1E852851-DBC7-4B8C-9EBC-3091EDBE412B}" type="parTrans" cxnId="{4867872F-7CBC-4B0A-8643-3EF98AAEFC6B}">
      <dgm:prSet/>
      <dgm:spPr/>
      <dgm:t>
        <a:bodyPr/>
        <a:lstStyle/>
        <a:p>
          <a:endParaRPr lang="en-US"/>
        </a:p>
      </dgm:t>
    </dgm:pt>
    <dgm:pt modelId="{651CA8F2-A249-4AFF-BEDB-ACC0563C3FB7}" type="sibTrans" cxnId="{4867872F-7CBC-4B0A-8643-3EF98AAEFC6B}">
      <dgm:prSet/>
      <dgm:spPr/>
      <dgm:t>
        <a:bodyPr/>
        <a:lstStyle/>
        <a:p>
          <a:endParaRPr lang="en-US"/>
        </a:p>
      </dgm:t>
    </dgm:pt>
    <dgm:pt modelId="{9BCFB95A-DDB6-4C97-A0AB-ADEB16BEFD90}">
      <dgm:prSet/>
      <dgm:spPr/>
      <dgm:t>
        <a:bodyPr/>
        <a:lstStyle/>
        <a:p>
          <a:r>
            <a:rPr lang="es-ES" b="1" i="0" baseline="0"/>
            <a:t>In countries with clean energy (Sweden)</a:t>
          </a:r>
          <a:r>
            <a:rPr lang="es-ES" b="0" i="0" baseline="0"/>
            <a:t>, the operational emissions of old servers are already low, so </a:t>
          </a:r>
          <a:r>
            <a:rPr lang="es-ES" b="1" i="0" baseline="0"/>
            <a:t>extending their lifespan is better</a:t>
          </a:r>
          <a:r>
            <a:rPr lang="es-ES" b="0" i="0" baseline="0"/>
            <a:t>. </a:t>
          </a:r>
          <a:endParaRPr lang="en-US"/>
        </a:p>
      </dgm:t>
    </dgm:pt>
    <dgm:pt modelId="{3D8D6DF0-9814-4692-B59D-6DDC5B278850}" type="parTrans" cxnId="{BB6B58CC-976E-4728-AFBE-526A6541C5BB}">
      <dgm:prSet/>
      <dgm:spPr/>
      <dgm:t>
        <a:bodyPr/>
        <a:lstStyle/>
        <a:p>
          <a:endParaRPr lang="en-US"/>
        </a:p>
      </dgm:t>
    </dgm:pt>
    <dgm:pt modelId="{C4A2365B-10BC-4919-9206-EBB1300A4C7A}" type="sibTrans" cxnId="{BB6B58CC-976E-4728-AFBE-526A6541C5BB}">
      <dgm:prSet/>
      <dgm:spPr/>
      <dgm:t>
        <a:bodyPr/>
        <a:lstStyle/>
        <a:p>
          <a:endParaRPr lang="en-US"/>
        </a:p>
      </dgm:t>
    </dgm:pt>
    <dgm:pt modelId="{7F09E947-92A8-4241-9865-2B11165F2A26}">
      <dgm:prSet/>
      <dgm:spPr/>
      <dgm:t>
        <a:bodyPr/>
        <a:lstStyle/>
        <a:p>
          <a:r>
            <a:rPr lang="es-ES" b="0" i="0" baseline="0"/>
            <a:t>The </a:t>
          </a:r>
          <a:r>
            <a:rPr lang="es-ES" b="1" i="0" baseline="0"/>
            <a:t>decision to upgrade should consider both energy efficiency and electricity grid CO₂ intensity</a:t>
          </a:r>
          <a:r>
            <a:rPr lang="es-ES" b="0" i="0" baseline="0"/>
            <a:t>.</a:t>
          </a:r>
          <a:endParaRPr lang="en-US"/>
        </a:p>
      </dgm:t>
    </dgm:pt>
    <dgm:pt modelId="{AF447522-E6B7-4152-9EC6-EA682ED4C85A}" type="parTrans" cxnId="{6ABE19F2-E12A-4389-B3EF-88178460931C}">
      <dgm:prSet/>
      <dgm:spPr/>
      <dgm:t>
        <a:bodyPr/>
        <a:lstStyle/>
        <a:p>
          <a:endParaRPr lang="en-US"/>
        </a:p>
      </dgm:t>
    </dgm:pt>
    <dgm:pt modelId="{09DF4B11-C92A-45ED-8D11-E444C5354E37}" type="sibTrans" cxnId="{6ABE19F2-E12A-4389-B3EF-88178460931C}">
      <dgm:prSet/>
      <dgm:spPr/>
      <dgm:t>
        <a:bodyPr/>
        <a:lstStyle/>
        <a:p>
          <a:endParaRPr lang="en-US"/>
        </a:p>
      </dgm:t>
    </dgm:pt>
    <dgm:pt modelId="{EB028193-5167-4310-A279-7476038F5EE4}" type="pres">
      <dgm:prSet presAssocID="{ACBBB3D2-98EE-426F-96B0-BB9F8771FA85}" presName="Name0" presStyleCnt="0">
        <dgm:presLayoutVars>
          <dgm:dir/>
          <dgm:resizeHandles val="exact"/>
        </dgm:presLayoutVars>
      </dgm:prSet>
      <dgm:spPr/>
    </dgm:pt>
    <dgm:pt modelId="{ADB87D73-DD3D-4FFE-8718-937FCFC37FB9}" type="pres">
      <dgm:prSet presAssocID="{538E45F7-5ECE-455F-8D73-DDD8383BD44E}" presName="node" presStyleLbl="node1" presStyleIdx="0" presStyleCnt="11">
        <dgm:presLayoutVars>
          <dgm:bulletEnabled val="1"/>
        </dgm:presLayoutVars>
      </dgm:prSet>
      <dgm:spPr/>
    </dgm:pt>
    <dgm:pt modelId="{614573D9-BFD6-460D-806C-E998A8CCC219}" type="pres">
      <dgm:prSet presAssocID="{E6B533C8-0624-43B6-AA02-C4C4F1570362}" presName="sibTrans" presStyleLbl="sibTrans1D1" presStyleIdx="0" presStyleCnt="10"/>
      <dgm:spPr/>
    </dgm:pt>
    <dgm:pt modelId="{8BBB55D7-0807-4816-8730-606DB1781D86}" type="pres">
      <dgm:prSet presAssocID="{E6B533C8-0624-43B6-AA02-C4C4F1570362}" presName="connectorText" presStyleLbl="sibTrans1D1" presStyleIdx="0" presStyleCnt="10"/>
      <dgm:spPr/>
    </dgm:pt>
    <dgm:pt modelId="{EAE798CF-E73D-4615-A13D-56B0521A6E32}" type="pres">
      <dgm:prSet presAssocID="{16031F0E-8FE6-47D2-AAD1-11FE7E11E051}" presName="node" presStyleLbl="node1" presStyleIdx="1" presStyleCnt="11">
        <dgm:presLayoutVars>
          <dgm:bulletEnabled val="1"/>
        </dgm:presLayoutVars>
      </dgm:prSet>
      <dgm:spPr/>
    </dgm:pt>
    <dgm:pt modelId="{124BBA81-4594-4C95-A921-C302C4336954}" type="pres">
      <dgm:prSet presAssocID="{B1E866C0-3C74-4570-867E-0F8FEEACAD18}" presName="sibTrans" presStyleLbl="sibTrans1D1" presStyleIdx="1" presStyleCnt="10"/>
      <dgm:spPr/>
    </dgm:pt>
    <dgm:pt modelId="{E3A81756-D564-40CF-9E23-7CFC7AECE14B}" type="pres">
      <dgm:prSet presAssocID="{B1E866C0-3C74-4570-867E-0F8FEEACAD18}" presName="connectorText" presStyleLbl="sibTrans1D1" presStyleIdx="1" presStyleCnt="10"/>
      <dgm:spPr/>
    </dgm:pt>
    <dgm:pt modelId="{0BFBDE90-FACA-4959-AC3B-097D18CEFA2A}" type="pres">
      <dgm:prSet presAssocID="{37F65D3F-22FD-4949-9A6D-A55BAE61F005}" presName="node" presStyleLbl="node1" presStyleIdx="2" presStyleCnt="11">
        <dgm:presLayoutVars>
          <dgm:bulletEnabled val="1"/>
        </dgm:presLayoutVars>
      </dgm:prSet>
      <dgm:spPr/>
    </dgm:pt>
    <dgm:pt modelId="{9A7BAEDB-1297-4E22-89D8-2C3D0975A012}" type="pres">
      <dgm:prSet presAssocID="{B97CF5F1-568A-4501-BD4F-D667E1DF8FF0}" presName="sibTrans" presStyleLbl="sibTrans1D1" presStyleIdx="2" presStyleCnt="10"/>
      <dgm:spPr/>
    </dgm:pt>
    <dgm:pt modelId="{F5F2E58B-FAFF-4505-88CD-CF173D4A6DC2}" type="pres">
      <dgm:prSet presAssocID="{B97CF5F1-568A-4501-BD4F-D667E1DF8FF0}" presName="connectorText" presStyleLbl="sibTrans1D1" presStyleIdx="2" presStyleCnt="10"/>
      <dgm:spPr/>
    </dgm:pt>
    <dgm:pt modelId="{D3073466-DE06-4254-8731-A0220BC3F374}" type="pres">
      <dgm:prSet presAssocID="{8311CC1E-7BDD-458B-9173-314D9BC7CE0C}" presName="node" presStyleLbl="node1" presStyleIdx="3" presStyleCnt="11">
        <dgm:presLayoutVars>
          <dgm:bulletEnabled val="1"/>
        </dgm:presLayoutVars>
      </dgm:prSet>
      <dgm:spPr/>
    </dgm:pt>
    <dgm:pt modelId="{AFBDBBF6-CF43-4C69-95DB-E31A8586212D}" type="pres">
      <dgm:prSet presAssocID="{F2CC81C3-F08D-44B6-A9C9-6EA1AE05EF25}" presName="sibTrans" presStyleLbl="sibTrans1D1" presStyleIdx="3" presStyleCnt="10"/>
      <dgm:spPr/>
    </dgm:pt>
    <dgm:pt modelId="{A68DEBF3-68EF-4635-9870-E8C7C396E92F}" type="pres">
      <dgm:prSet presAssocID="{F2CC81C3-F08D-44B6-A9C9-6EA1AE05EF25}" presName="connectorText" presStyleLbl="sibTrans1D1" presStyleIdx="3" presStyleCnt="10"/>
      <dgm:spPr/>
    </dgm:pt>
    <dgm:pt modelId="{5AA1DBA4-C570-4920-9955-CBDEEA54C25D}" type="pres">
      <dgm:prSet presAssocID="{759EBC1F-A0A8-450B-85A4-A1CFF5135967}" presName="node" presStyleLbl="node1" presStyleIdx="4" presStyleCnt="11">
        <dgm:presLayoutVars>
          <dgm:bulletEnabled val="1"/>
        </dgm:presLayoutVars>
      </dgm:prSet>
      <dgm:spPr/>
    </dgm:pt>
    <dgm:pt modelId="{0DC55826-8C5C-484E-8378-1BF3A95A67EA}" type="pres">
      <dgm:prSet presAssocID="{48D572A8-D526-45D7-B9BA-09BEF3203707}" presName="sibTrans" presStyleLbl="sibTrans1D1" presStyleIdx="4" presStyleCnt="10"/>
      <dgm:spPr/>
    </dgm:pt>
    <dgm:pt modelId="{BF7DB0C4-1B01-4E73-96BB-D9F14FA2906D}" type="pres">
      <dgm:prSet presAssocID="{48D572A8-D526-45D7-B9BA-09BEF3203707}" presName="connectorText" presStyleLbl="sibTrans1D1" presStyleIdx="4" presStyleCnt="10"/>
      <dgm:spPr/>
    </dgm:pt>
    <dgm:pt modelId="{3F3DE953-6D44-4A18-A1E8-F0B5866250D5}" type="pres">
      <dgm:prSet presAssocID="{21952526-B459-4598-BFEB-471DAE823118}" presName="node" presStyleLbl="node1" presStyleIdx="5" presStyleCnt="11">
        <dgm:presLayoutVars>
          <dgm:bulletEnabled val="1"/>
        </dgm:presLayoutVars>
      </dgm:prSet>
      <dgm:spPr/>
    </dgm:pt>
    <dgm:pt modelId="{397E2BE0-47DE-4DBC-8E4E-7CCC11C483E0}" type="pres">
      <dgm:prSet presAssocID="{864A8C30-8D24-46C3-A441-AE19E3B44D88}" presName="sibTrans" presStyleLbl="sibTrans1D1" presStyleIdx="5" presStyleCnt="10"/>
      <dgm:spPr/>
    </dgm:pt>
    <dgm:pt modelId="{4C9FA34D-D34B-4C9B-80F1-77BA03F2CC7B}" type="pres">
      <dgm:prSet presAssocID="{864A8C30-8D24-46C3-A441-AE19E3B44D88}" presName="connectorText" presStyleLbl="sibTrans1D1" presStyleIdx="5" presStyleCnt="10"/>
      <dgm:spPr/>
    </dgm:pt>
    <dgm:pt modelId="{DF820B07-5035-467B-B522-749A8030A196}" type="pres">
      <dgm:prSet presAssocID="{404717CB-D233-423A-BA03-1FD38D41C830}" presName="node" presStyleLbl="node1" presStyleIdx="6" presStyleCnt="11">
        <dgm:presLayoutVars>
          <dgm:bulletEnabled val="1"/>
        </dgm:presLayoutVars>
      </dgm:prSet>
      <dgm:spPr/>
    </dgm:pt>
    <dgm:pt modelId="{7C709545-8EE7-494F-B795-7E3D83252715}" type="pres">
      <dgm:prSet presAssocID="{03A6A1FB-7683-4085-8134-7B8553B98C0C}" presName="sibTrans" presStyleLbl="sibTrans1D1" presStyleIdx="6" presStyleCnt="10"/>
      <dgm:spPr/>
    </dgm:pt>
    <dgm:pt modelId="{427DD8D4-9838-47A8-B07C-019E27151C25}" type="pres">
      <dgm:prSet presAssocID="{03A6A1FB-7683-4085-8134-7B8553B98C0C}" presName="connectorText" presStyleLbl="sibTrans1D1" presStyleIdx="6" presStyleCnt="10"/>
      <dgm:spPr/>
    </dgm:pt>
    <dgm:pt modelId="{124B5187-EDBD-4B05-A9EA-16441EDE3271}" type="pres">
      <dgm:prSet presAssocID="{1E68FF39-6F74-4D5F-913E-7A7BE56838B6}" presName="node" presStyleLbl="node1" presStyleIdx="7" presStyleCnt="11">
        <dgm:presLayoutVars>
          <dgm:bulletEnabled val="1"/>
        </dgm:presLayoutVars>
      </dgm:prSet>
      <dgm:spPr/>
    </dgm:pt>
    <dgm:pt modelId="{18B866CC-2A40-4BF2-B5E3-9498DAFD0F36}" type="pres">
      <dgm:prSet presAssocID="{8C774BE9-C77C-4CDC-90D0-887C0BD4B378}" presName="sibTrans" presStyleLbl="sibTrans1D1" presStyleIdx="7" presStyleCnt="10"/>
      <dgm:spPr/>
    </dgm:pt>
    <dgm:pt modelId="{C440C778-642F-4D7A-A437-590005167108}" type="pres">
      <dgm:prSet presAssocID="{8C774BE9-C77C-4CDC-90D0-887C0BD4B378}" presName="connectorText" presStyleLbl="sibTrans1D1" presStyleIdx="7" presStyleCnt="10"/>
      <dgm:spPr/>
    </dgm:pt>
    <dgm:pt modelId="{30710A45-DE30-415D-88E7-6202690203E4}" type="pres">
      <dgm:prSet presAssocID="{D9A16A31-C203-4E16-A252-215C5B25EE9D}" presName="node" presStyleLbl="node1" presStyleIdx="8" presStyleCnt="11">
        <dgm:presLayoutVars>
          <dgm:bulletEnabled val="1"/>
        </dgm:presLayoutVars>
      </dgm:prSet>
      <dgm:spPr/>
    </dgm:pt>
    <dgm:pt modelId="{64692924-CD10-496F-8889-80D436FB0F2C}" type="pres">
      <dgm:prSet presAssocID="{651CA8F2-A249-4AFF-BEDB-ACC0563C3FB7}" presName="sibTrans" presStyleLbl="sibTrans1D1" presStyleIdx="8" presStyleCnt="10"/>
      <dgm:spPr/>
    </dgm:pt>
    <dgm:pt modelId="{A555E550-37C5-4154-AF4E-7930B399108A}" type="pres">
      <dgm:prSet presAssocID="{651CA8F2-A249-4AFF-BEDB-ACC0563C3FB7}" presName="connectorText" presStyleLbl="sibTrans1D1" presStyleIdx="8" presStyleCnt="10"/>
      <dgm:spPr/>
    </dgm:pt>
    <dgm:pt modelId="{AD1E5AD2-9CDC-4A31-8FD6-550897D05DAF}" type="pres">
      <dgm:prSet presAssocID="{9BCFB95A-DDB6-4C97-A0AB-ADEB16BEFD90}" presName="node" presStyleLbl="node1" presStyleIdx="9" presStyleCnt="11">
        <dgm:presLayoutVars>
          <dgm:bulletEnabled val="1"/>
        </dgm:presLayoutVars>
      </dgm:prSet>
      <dgm:spPr/>
    </dgm:pt>
    <dgm:pt modelId="{F97AC628-8F8E-45E4-9ECB-65C52E9D6458}" type="pres">
      <dgm:prSet presAssocID="{C4A2365B-10BC-4919-9206-EBB1300A4C7A}" presName="sibTrans" presStyleLbl="sibTrans1D1" presStyleIdx="9" presStyleCnt="10"/>
      <dgm:spPr/>
    </dgm:pt>
    <dgm:pt modelId="{D4CCBBE7-B1F8-4EB5-9B44-5F6739699FA6}" type="pres">
      <dgm:prSet presAssocID="{C4A2365B-10BC-4919-9206-EBB1300A4C7A}" presName="connectorText" presStyleLbl="sibTrans1D1" presStyleIdx="9" presStyleCnt="10"/>
      <dgm:spPr/>
    </dgm:pt>
    <dgm:pt modelId="{7D591FF7-CB3E-44C2-9DC1-77CF901B266F}" type="pres">
      <dgm:prSet presAssocID="{7F09E947-92A8-4241-9865-2B11165F2A26}" presName="node" presStyleLbl="node1" presStyleIdx="10" presStyleCnt="11">
        <dgm:presLayoutVars>
          <dgm:bulletEnabled val="1"/>
        </dgm:presLayoutVars>
      </dgm:prSet>
      <dgm:spPr/>
    </dgm:pt>
  </dgm:ptLst>
  <dgm:cxnLst>
    <dgm:cxn modelId="{FDDDBE08-E366-48F6-BA23-8BD8F41C71A7}" type="presOf" srcId="{1E68FF39-6F74-4D5F-913E-7A7BE56838B6}" destId="{124B5187-EDBD-4B05-A9EA-16441EDE3271}" srcOrd="0" destOrd="0" presId="urn:microsoft.com/office/officeart/2016/7/layout/RepeatingBendingProcessNew"/>
    <dgm:cxn modelId="{E50BAD0B-DE04-438E-A402-B1A375D5EB91}" type="presOf" srcId="{E6B533C8-0624-43B6-AA02-C4C4F1570362}" destId="{614573D9-BFD6-460D-806C-E998A8CCC219}" srcOrd="0" destOrd="0" presId="urn:microsoft.com/office/officeart/2016/7/layout/RepeatingBendingProcessNew"/>
    <dgm:cxn modelId="{BC4EF714-BBF4-4A17-AEF7-2B0396AAAA19}" type="presOf" srcId="{D9A16A31-C203-4E16-A252-215C5B25EE9D}" destId="{30710A45-DE30-415D-88E7-6202690203E4}" srcOrd="0" destOrd="0" presId="urn:microsoft.com/office/officeart/2016/7/layout/RepeatingBendingProcessNew"/>
    <dgm:cxn modelId="{2E662216-083E-4A22-9868-1376739FBEB8}" srcId="{ACBBB3D2-98EE-426F-96B0-BB9F8771FA85}" destId="{404717CB-D233-423A-BA03-1FD38D41C830}" srcOrd="6" destOrd="0" parTransId="{D6DD34D0-4BBD-4E56-BF2E-CD318857C26F}" sibTransId="{03A6A1FB-7683-4085-8134-7B8553B98C0C}"/>
    <dgm:cxn modelId="{5428D91A-E8BE-4FFD-B98A-0A89DC60FDE9}" type="presOf" srcId="{48D572A8-D526-45D7-B9BA-09BEF3203707}" destId="{0DC55826-8C5C-484E-8378-1BF3A95A67EA}" srcOrd="0" destOrd="0" presId="urn:microsoft.com/office/officeart/2016/7/layout/RepeatingBendingProcessNew"/>
    <dgm:cxn modelId="{4DFDFE1B-B277-4A89-B353-EA458AA9BEFD}" type="presOf" srcId="{37F65D3F-22FD-4949-9A6D-A55BAE61F005}" destId="{0BFBDE90-FACA-4959-AC3B-097D18CEFA2A}" srcOrd="0" destOrd="0" presId="urn:microsoft.com/office/officeart/2016/7/layout/RepeatingBendingProcessNew"/>
    <dgm:cxn modelId="{71C67D20-8832-4184-A3A3-B72CE7707381}" type="presOf" srcId="{03A6A1FB-7683-4085-8134-7B8553B98C0C}" destId="{427DD8D4-9838-47A8-B07C-019E27151C25}" srcOrd="1" destOrd="0" presId="urn:microsoft.com/office/officeart/2016/7/layout/RepeatingBendingProcessNew"/>
    <dgm:cxn modelId="{05949622-3FD9-47AD-9654-CF28836D8FFA}" type="presOf" srcId="{B1E866C0-3C74-4570-867E-0F8FEEACAD18}" destId="{E3A81756-D564-40CF-9E23-7CFC7AECE14B}" srcOrd="1" destOrd="0" presId="urn:microsoft.com/office/officeart/2016/7/layout/RepeatingBendingProcessNew"/>
    <dgm:cxn modelId="{4C134325-3217-4249-B15F-8896AD7EE10B}" srcId="{ACBBB3D2-98EE-426F-96B0-BB9F8771FA85}" destId="{759EBC1F-A0A8-450B-85A4-A1CFF5135967}" srcOrd="4" destOrd="0" parTransId="{0E22075F-E744-4975-B7D9-FF6648460F68}" sibTransId="{48D572A8-D526-45D7-B9BA-09BEF3203707}"/>
    <dgm:cxn modelId="{284FD429-BAA8-43E2-A2F3-46BDF6777006}" type="presOf" srcId="{404717CB-D233-423A-BA03-1FD38D41C830}" destId="{DF820B07-5035-467B-B522-749A8030A196}" srcOrd="0" destOrd="0" presId="urn:microsoft.com/office/officeart/2016/7/layout/RepeatingBendingProcessNew"/>
    <dgm:cxn modelId="{771D712F-7DC9-4659-8FD7-171608D975EF}" type="presOf" srcId="{03A6A1FB-7683-4085-8134-7B8553B98C0C}" destId="{7C709545-8EE7-494F-B795-7E3D83252715}" srcOrd="0" destOrd="0" presId="urn:microsoft.com/office/officeart/2016/7/layout/RepeatingBendingProcessNew"/>
    <dgm:cxn modelId="{4867872F-7CBC-4B0A-8643-3EF98AAEFC6B}" srcId="{ACBBB3D2-98EE-426F-96B0-BB9F8771FA85}" destId="{D9A16A31-C203-4E16-A252-215C5B25EE9D}" srcOrd="8" destOrd="0" parTransId="{1E852851-DBC7-4B8C-9EBC-3091EDBE412B}" sibTransId="{651CA8F2-A249-4AFF-BEDB-ACC0563C3FB7}"/>
    <dgm:cxn modelId="{03C7A546-A13B-41C6-8F64-8A7079BBA10E}" type="presOf" srcId="{538E45F7-5ECE-455F-8D73-DDD8383BD44E}" destId="{ADB87D73-DD3D-4FFE-8718-937FCFC37FB9}" srcOrd="0" destOrd="0" presId="urn:microsoft.com/office/officeart/2016/7/layout/RepeatingBendingProcessNew"/>
    <dgm:cxn modelId="{80B0694E-EAB3-4400-A5F7-DC4E01FFCA75}" type="presOf" srcId="{C4A2365B-10BC-4919-9206-EBB1300A4C7A}" destId="{F97AC628-8F8E-45E4-9ECB-65C52E9D6458}" srcOrd="0" destOrd="0" presId="urn:microsoft.com/office/officeart/2016/7/layout/RepeatingBendingProcessNew"/>
    <dgm:cxn modelId="{C18E735B-9065-480E-84D3-79786C8E33EA}" type="presOf" srcId="{B97CF5F1-568A-4501-BD4F-D667E1DF8FF0}" destId="{9A7BAEDB-1297-4E22-89D8-2C3D0975A012}" srcOrd="0" destOrd="0" presId="urn:microsoft.com/office/officeart/2016/7/layout/RepeatingBendingProcessNew"/>
    <dgm:cxn modelId="{8A39085F-C4A7-4335-B072-B7595D34D413}" type="presOf" srcId="{B97CF5F1-568A-4501-BD4F-D667E1DF8FF0}" destId="{F5F2E58B-FAFF-4505-88CD-CF173D4A6DC2}" srcOrd="1" destOrd="0" presId="urn:microsoft.com/office/officeart/2016/7/layout/RepeatingBendingProcessNew"/>
    <dgm:cxn modelId="{64FA8164-56C7-4EEB-AFE4-32133068A017}" srcId="{ACBBB3D2-98EE-426F-96B0-BB9F8771FA85}" destId="{21952526-B459-4598-BFEB-471DAE823118}" srcOrd="5" destOrd="0" parTransId="{EDEA4BA7-A97D-4F42-AB5E-40130ACB143F}" sibTransId="{864A8C30-8D24-46C3-A441-AE19E3B44D88}"/>
    <dgm:cxn modelId="{F746987A-75AE-4434-8917-016F326B970A}" srcId="{ACBBB3D2-98EE-426F-96B0-BB9F8771FA85}" destId="{1E68FF39-6F74-4D5F-913E-7A7BE56838B6}" srcOrd="7" destOrd="0" parTransId="{5E3E4AFB-670F-49DD-84A9-9218AD3C5E43}" sibTransId="{8C774BE9-C77C-4CDC-90D0-887C0BD4B378}"/>
    <dgm:cxn modelId="{45FBFD7A-12F1-4356-958E-23F3001BE2B9}" type="presOf" srcId="{F2CC81C3-F08D-44B6-A9C9-6EA1AE05EF25}" destId="{AFBDBBF6-CF43-4C69-95DB-E31A8586212D}" srcOrd="0" destOrd="0" presId="urn:microsoft.com/office/officeart/2016/7/layout/RepeatingBendingProcessNew"/>
    <dgm:cxn modelId="{89C69C81-9B6E-4667-A011-9C3503A312B5}" type="presOf" srcId="{ACBBB3D2-98EE-426F-96B0-BB9F8771FA85}" destId="{EB028193-5167-4310-A279-7476038F5EE4}" srcOrd="0" destOrd="0" presId="urn:microsoft.com/office/officeart/2016/7/layout/RepeatingBendingProcessNew"/>
    <dgm:cxn modelId="{B1EAD483-CE86-48EE-BCE6-17CEA3CD9F86}" type="presOf" srcId="{16031F0E-8FE6-47D2-AAD1-11FE7E11E051}" destId="{EAE798CF-E73D-4615-A13D-56B0521A6E32}" srcOrd="0" destOrd="0" presId="urn:microsoft.com/office/officeart/2016/7/layout/RepeatingBendingProcessNew"/>
    <dgm:cxn modelId="{31483D85-F3DF-40CB-911D-F6F1A9DEA1DB}" srcId="{ACBBB3D2-98EE-426F-96B0-BB9F8771FA85}" destId="{8311CC1E-7BDD-458B-9173-314D9BC7CE0C}" srcOrd="3" destOrd="0" parTransId="{03BC372E-469A-48DE-BB3D-C8B2AEA548C4}" sibTransId="{F2CC81C3-F08D-44B6-A9C9-6EA1AE05EF25}"/>
    <dgm:cxn modelId="{77351495-960F-4D5B-AF39-07EFE0FE9B54}" type="presOf" srcId="{651CA8F2-A249-4AFF-BEDB-ACC0563C3FB7}" destId="{64692924-CD10-496F-8889-80D436FB0F2C}" srcOrd="0" destOrd="0" presId="urn:microsoft.com/office/officeart/2016/7/layout/RepeatingBendingProcessNew"/>
    <dgm:cxn modelId="{124D6497-6AA7-48B8-BC31-BF06B11BB36D}" type="presOf" srcId="{B1E866C0-3C74-4570-867E-0F8FEEACAD18}" destId="{124BBA81-4594-4C95-A921-C302C4336954}" srcOrd="0" destOrd="0" presId="urn:microsoft.com/office/officeart/2016/7/layout/RepeatingBendingProcessNew"/>
    <dgm:cxn modelId="{A955AA9B-9F03-498B-BAC9-99CA059B3838}" type="presOf" srcId="{864A8C30-8D24-46C3-A441-AE19E3B44D88}" destId="{397E2BE0-47DE-4DBC-8E4E-7CCC11C483E0}" srcOrd="0" destOrd="0" presId="urn:microsoft.com/office/officeart/2016/7/layout/RepeatingBendingProcessNew"/>
    <dgm:cxn modelId="{2DFAACA1-A82C-40A8-AB9E-193D23BEB904}" type="presOf" srcId="{8311CC1E-7BDD-458B-9173-314D9BC7CE0C}" destId="{D3073466-DE06-4254-8731-A0220BC3F374}" srcOrd="0" destOrd="0" presId="urn:microsoft.com/office/officeart/2016/7/layout/RepeatingBendingProcessNew"/>
    <dgm:cxn modelId="{79E87AA3-4135-4DB3-A335-96C89A472963}" type="presOf" srcId="{8C774BE9-C77C-4CDC-90D0-887C0BD4B378}" destId="{18B866CC-2A40-4BF2-B5E3-9498DAFD0F36}" srcOrd="0" destOrd="0" presId="urn:microsoft.com/office/officeart/2016/7/layout/RepeatingBendingProcessNew"/>
    <dgm:cxn modelId="{34C0ABA3-6F88-4AD0-B2E7-76865330685D}" type="presOf" srcId="{21952526-B459-4598-BFEB-471DAE823118}" destId="{3F3DE953-6D44-4A18-A1E8-F0B5866250D5}" srcOrd="0" destOrd="0" presId="urn:microsoft.com/office/officeart/2016/7/layout/RepeatingBendingProcessNew"/>
    <dgm:cxn modelId="{6E5095A4-698B-444C-BF7B-186C75B8FC10}" type="presOf" srcId="{F2CC81C3-F08D-44B6-A9C9-6EA1AE05EF25}" destId="{A68DEBF3-68EF-4635-9870-E8C7C396E92F}" srcOrd="1" destOrd="0" presId="urn:microsoft.com/office/officeart/2016/7/layout/RepeatingBendingProcessNew"/>
    <dgm:cxn modelId="{286D75AA-4DCA-4DF8-B381-27C759A12933}" srcId="{ACBBB3D2-98EE-426F-96B0-BB9F8771FA85}" destId="{37F65D3F-22FD-4949-9A6D-A55BAE61F005}" srcOrd="2" destOrd="0" parTransId="{2720A35A-808A-4967-A88F-0E5748C3266A}" sibTransId="{B97CF5F1-568A-4501-BD4F-D667E1DF8FF0}"/>
    <dgm:cxn modelId="{1BE5E8B7-800A-4DA9-8847-27AE528A4445}" type="presOf" srcId="{E6B533C8-0624-43B6-AA02-C4C4F1570362}" destId="{8BBB55D7-0807-4816-8730-606DB1781D86}" srcOrd="1" destOrd="0" presId="urn:microsoft.com/office/officeart/2016/7/layout/RepeatingBendingProcessNew"/>
    <dgm:cxn modelId="{BB6B58CC-976E-4728-AFBE-526A6541C5BB}" srcId="{ACBBB3D2-98EE-426F-96B0-BB9F8771FA85}" destId="{9BCFB95A-DDB6-4C97-A0AB-ADEB16BEFD90}" srcOrd="9" destOrd="0" parTransId="{3D8D6DF0-9814-4692-B59D-6DDC5B278850}" sibTransId="{C4A2365B-10BC-4919-9206-EBB1300A4C7A}"/>
    <dgm:cxn modelId="{A7CF5ED5-CE05-4C03-A279-65D2181D0ACC}" srcId="{ACBBB3D2-98EE-426F-96B0-BB9F8771FA85}" destId="{538E45F7-5ECE-455F-8D73-DDD8383BD44E}" srcOrd="0" destOrd="0" parTransId="{E8DEE8BE-35A4-4EC9-9133-227B2380EE5E}" sibTransId="{E6B533C8-0624-43B6-AA02-C4C4F1570362}"/>
    <dgm:cxn modelId="{D2196BDC-16A9-406E-8FAB-70F87D293536}" type="presOf" srcId="{759EBC1F-A0A8-450B-85A4-A1CFF5135967}" destId="{5AA1DBA4-C570-4920-9955-CBDEEA54C25D}" srcOrd="0" destOrd="0" presId="urn:microsoft.com/office/officeart/2016/7/layout/RepeatingBendingProcessNew"/>
    <dgm:cxn modelId="{AA9F6BDF-6590-4747-A3E9-D7376B13BAC9}" type="presOf" srcId="{8C774BE9-C77C-4CDC-90D0-887C0BD4B378}" destId="{C440C778-642F-4D7A-A437-590005167108}" srcOrd="1" destOrd="0" presId="urn:microsoft.com/office/officeart/2016/7/layout/RepeatingBendingProcessNew"/>
    <dgm:cxn modelId="{0ECAD0EA-B248-4E17-862A-C85E4A71B215}" type="presOf" srcId="{9BCFB95A-DDB6-4C97-A0AB-ADEB16BEFD90}" destId="{AD1E5AD2-9CDC-4A31-8FD6-550897D05DAF}" srcOrd="0" destOrd="0" presId="urn:microsoft.com/office/officeart/2016/7/layout/RepeatingBendingProcessNew"/>
    <dgm:cxn modelId="{4AB743EC-6CBC-4AEB-8D09-23B697600001}" type="presOf" srcId="{48D572A8-D526-45D7-B9BA-09BEF3203707}" destId="{BF7DB0C4-1B01-4E73-96BB-D9F14FA2906D}" srcOrd="1" destOrd="0" presId="urn:microsoft.com/office/officeart/2016/7/layout/RepeatingBendingProcessNew"/>
    <dgm:cxn modelId="{C65A02F1-B948-49A0-A5EA-F01730298981}" type="presOf" srcId="{864A8C30-8D24-46C3-A441-AE19E3B44D88}" destId="{4C9FA34D-D34B-4C9B-80F1-77BA03F2CC7B}" srcOrd="1" destOrd="0" presId="urn:microsoft.com/office/officeart/2016/7/layout/RepeatingBendingProcessNew"/>
    <dgm:cxn modelId="{6ABE19F2-E12A-4389-B3EF-88178460931C}" srcId="{ACBBB3D2-98EE-426F-96B0-BB9F8771FA85}" destId="{7F09E947-92A8-4241-9865-2B11165F2A26}" srcOrd="10" destOrd="0" parTransId="{AF447522-E6B7-4152-9EC6-EA682ED4C85A}" sibTransId="{09DF4B11-C92A-45ED-8D11-E444C5354E37}"/>
    <dgm:cxn modelId="{0B7E18F6-D794-442A-B2E1-5B8FBC0D4A75}" srcId="{ACBBB3D2-98EE-426F-96B0-BB9F8771FA85}" destId="{16031F0E-8FE6-47D2-AAD1-11FE7E11E051}" srcOrd="1" destOrd="0" parTransId="{FA28C9F4-D670-4ED5-8401-FB0A8C9DBE8A}" sibTransId="{B1E866C0-3C74-4570-867E-0F8FEEACAD18}"/>
    <dgm:cxn modelId="{76AAE6FD-64E7-4CBF-A0D1-93C6F905375A}" type="presOf" srcId="{651CA8F2-A249-4AFF-BEDB-ACC0563C3FB7}" destId="{A555E550-37C5-4154-AF4E-7930B399108A}" srcOrd="1" destOrd="0" presId="urn:microsoft.com/office/officeart/2016/7/layout/RepeatingBendingProcessNew"/>
    <dgm:cxn modelId="{C23A74FE-A439-488B-AE9F-F372EA2B33BC}" type="presOf" srcId="{7F09E947-92A8-4241-9865-2B11165F2A26}" destId="{7D591FF7-CB3E-44C2-9DC1-77CF901B266F}" srcOrd="0" destOrd="0" presId="urn:microsoft.com/office/officeart/2016/7/layout/RepeatingBendingProcessNew"/>
    <dgm:cxn modelId="{FA16D1FE-3B4C-4FD2-8F2F-A00DDDB72FE3}" type="presOf" srcId="{C4A2365B-10BC-4919-9206-EBB1300A4C7A}" destId="{D4CCBBE7-B1F8-4EB5-9B44-5F6739699FA6}" srcOrd="1" destOrd="0" presId="urn:microsoft.com/office/officeart/2016/7/layout/RepeatingBendingProcessNew"/>
    <dgm:cxn modelId="{A17BBA3C-4B38-4D6B-9A8E-C0F1DDAC4018}" type="presParOf" srcId="{EB028193-5167-4310-A279-7476038F5EE4}" destId="{ADB87D73-DD3D-4FFE-8718-937FCFC37FB9}" srcOrd="0" destOrd="0" presId="urn:microsoft.com/office/officeart/2016/7/layout/RepeatingBendingProcessNew"/>
    <dgm:cxn modelId="{48C26DC5-346E-4F3A-92CD-878BFF402269}" type="presParOf" srcId="{EB028193-5167-4310-A279-7476038F5EE4}" destId="{614573D9-BFD6-460D-806C-E998A8CCC219}" srcOrd="1" destOrd="0" presId="urn:microsoft.com/office/officeart/2016/7/layout/RepeatingBendingProcessNew"/>
    <dgm:cxn modelId="{651E4CAE-3DC7-45A2-89B7-8F7046990FDB}" type="presParOf" srcId="{614573D9-BFD6-460D-806C-E998A8CCC219}" destId="{8BBB55D7-0807-4816-8730-606DB1781D86}" srcOrd="0" destOrd="0" presId="urn:microsoft.com/office/officeart/2016/7/layout/RepeatingBendingProcessNew"/>
    <dgm:cxn modelId="{E5F4FF0F-4839-4F86-8336-5A6198B9B7EE}" type="presParOf" srcId="{EB028193-5167-4310-A279-7476038F5EE4}" destId="{EAE798CF-E73D-4615-A13D-56B0521A6E32}" srcOrd="2" destOrd="0" presId="urn:microsoft.com/office/officeart/2016/7/layout/RepeatingBendingProcessNew"/>
    <dgm:cxn modelId="{B34468FA-2C9B-4BE0-99A1-A77448ABA8F7}" type="presParOf" srcId="{EB028193-5167-4310-A279-7476038F5EE4}" destId="{124BBA81-4594-4C95-A921-C302C4336954}" srcOrd="3" destOrd="0" presId="urn:microsoft.com/office/officeart/2016/7/layout/RepeatingBendingProcessNew"/>
    <dgm:cxn modelId="{170875D5-77BE-459C-A440-B0B9FE7260DC}" type="presParOf" srcId="{124BBA81-4594-4C95-A921-C302C4336954}" destId="{E3A81756-D564-40CF-9E23-7CFC7AECE14B}" srcOrd="0" destOrd="0" presId="urn:microsoft.com/office/officeart/2016/7/layout/RepeatingBendingProcessNew"/>
    <dgm:cxn modelId="{8D58FB18-D85B-4523-B8C0-6822FDE56FBE}" type="presParOf" srcId="{EB028193-5167-4310-A279-7476038F5EE4}" destId="{0BFBDE90-FACA-4959-AC3B-097D18CEFA2A}" srcOrd="4" destOrd="0" presId="urn:microsoft.com/office/officeart/2016/7/layout/RepeatingBendingProcessNew"/>
    <dgm:cxn modelId="{FBBB8786-FAA8-4F18-BD65-9334597835D7}" type="presParOf" srcId="{EB028193-5167-4310-A279-7476038F5EE4}" destId="{9A7BAEDB-1297-4E22-89D8-2C3D0975A012}" srcOrd="5" destOrd="0" presId="urn:microsoft.com/office/officeart/2016/7/layout/RepeatingBendingProcessNew"/>
    <dgm:cxn modelId="{4C84F174-38CE-4FDB-A8AE-85BFEBBED6BA}" type="presParOf" srcId="{9A7BAEDB-1297-4E22-89D8-2C3D0975A012}" destId="{F5F2E58B-FAFF-4505-88CD-CF173D4A6DC2}" srcOrd="0" destOrd="0" presId="urn:microsoft.com/office/officeart/2016/7/layout/RepeatingBendingProcessNew"/>
    <dgm:cxn modelId="{E6766131-B4E6-4297-B6F6-7D1D15893C84}" type="presParOf" srcId="{EB028193-5167-4310-A279-7476038F5EE4}" destId="{D3073466-DE06-4254-8731-A0220BC3F374}" srcOrd="6" destOrd="0" presId="urn:microsoft.com/office/officeart/2016/7/layout/RepeatingBendingProcessNew"/>
    <dgm:cxn modelId="{8ED51BD7-7C80-4BD7-9CC8-5D2077A4475D}" type="presParOf" srcId="{EB028193-5167-4310-A279-7476038F5EE4}" destId="{AFBDBBF6-CF43-4C69-95DB-E31A8586212D}" srcOrd="7" destOrd="0" presId="urn:microsoft.com/office/officeart/2016/7/layout/RepeatingBendingProcessNew"/>
    <dgm:cxn modelId="{B444C077-661E-42C1-AA0E-843D449B0AAA}" type="presParOf" srcId="{AFBDBBF6-CF43-4C69-95DB-E31A8586212D}" destId="{A68DEBF3-68EF-4635-9870-E8C7C396E92F}" srcOrd="0" destOrd="0" presId="urn:microsoft.com/office/officeart/2016/7/layout/RepeatingBendingProcessNew"/>
    <dgm:cxn modelId="{91BDC00F-8683-4182-9393-792541B51DE0}" type="presParOf" srcId="{EB028193-5167-4310-A279-7476038F5EE4}" destId="{5AA1DBA4-C570-4920-9955-CBDEEA54C25D}" srcOrd="8" destOrd="0" presId="urn:microsoft.com/office/officeart/2016/7/layout/RepeatingBendingProcessNew"/>
    <dgm:cxn modelId="{3879E6E3-E328-467C-9D90-FA0049A3C250}" type="presParOf" srcId="{EB028193-5167-4310-A279-7476038F5EE4}" destId="{0DC55826-8C5C-484E-8378-1BF3A95A67EA}" srcOrd="9" destOrd="0" presId="urn:microsoft.com/office/officeart/2016/7/layout/RepeatingBendingProcessNew"/>
    <dgm:cxn modelId="{31C70883-A059-4076-ACAD-FE4D633121C6}" type="presParOf" srcId="{0DC55826-8C5C-484E-8378-1BF3A95A67EA}" destId="{BF7DB0C4-1B01-4E73-96BB-D9F14FA2906D}" srcOrd="0" destOrd="0" presId="urn:microsoft.com/office/officeart/2016/7/layout/RepeatingBendingProcessNew"/>
    <dgm:cxn modelId="{34F38785-E8D3-4F10-B4C0-AEE61C8982AA}" type="presParOf" srcId="{EB028193-5167-4310-A279-7476038F5EE4}" destId="{3F3DE953-6D44-4A18-A1E8-F0B5866250D5}" srcOrd="10" destOrd="0" presId="urn:microsoft.com/office/officeart/2016/7/layout/RepeatingBendingProcessNew"/>
    <dgm:cxn modelId="{8E408E22-3B52-47B6-8965-C79B2614D01E}" type="presParOf" srcId="{EB028193-5167-4310-A279-7476038F5EE4}" destId="{397E2BE0-47DE-4DBC-8E4E-7CCC11C483E0}" srcOrd="11" destOrd="0" presId="urn:microsoft.com/office/officeart/2016/7/layout/RepeatingBendingProcessNew"/>
    <dgm:cxn modelId="{D921C7D7-052A-485A-91CE-578292C8094A}" type="presParOf" srcId="{397E2BE0-47DE-4DBC-8E4E-7CCC11C483E0}" destId="{4C9FA34D-D34B-4C9B-80F1-77BA03F2CC7B}" srcOrd="0" destOrd="0" presId="urn:microsoft.com/office/officeart/2016/7/layout/RepeatingBendingProcessNew"/>
    <dgm:cxn modelId="{E6A90433-EB9E-46BA-AE01-5B194B601EDA}" type="presParOf" srcId="{EB028193-5167-4310-A279-7476038F5EE4}" destId="{DF820B07-5035-467B-B522-749A8030A196}" srcOrd="12" destOrd="0" presId="urn:microsoft.com/office/officeart/2016/7/layout/RepeatingBendingProcessNew"/>
    <dgm:cxn modelId="{64FA9ECF-792D-40BA-97A7-BF874EC2DC4F}" type="presParOf" srcId="{EB028193-5167-4310-A279-7476038F5EE4}" destId="{7C709545-8EE7-494F-B795-7E3D83252715}" srcOrd="13" destOrd="0" presId="urn:microsoft.com/office/officeart/2016/7/layout/RepeatingBendingProcessNew"/>
    <dgm:cxn modelId="{D53DC1F5-25A8-4E5F-9B31-AC0E6E58969F}" type="presParOf" srcId="{7C709545-8EE7-494F-B795-7E3D83252715}" destId="{427DD8D4-9838-47A8-B07C-019E27151C25}" srcOrd="0" destOrd="0" presId="urn:microsoft.com/office/officeart/2016/7/layout/RepeatingBendingProcessNew"/>
    <dgm:cxn modelId="{2996A81D-B5A7-46B8-B8A5-6BD5F9DB1D61}" type="presParOf" srcId="{EB028193-5167-4310-A279-7476038F5EE4}" destId="{124B5187-EDBD-4B05-A9EA-16441EDE3271}" srcOrd="14" destOrd="0" presId="urn:microsoft.com/office/officeart/2016/7/layout/RepeatingBendingProcessNew"/>
    <dgm:cxn modelId="{4D4BB06E-4F7D-4DE7-87BE-B7ACD7C50C8F}" type="presParOf" srcId="{EB028193-5167-4310-A279-7476038F5EE4}" destId="{18B866CC-2A40-4BF2-B5E3-9498DAFD0F36}" srcOrd="15" destOrd="0" presId="urn:microsoft.com/office/officeart/2016/7/layout/RepeatingBendingProcessNew"/>
    <dgm:cxn modelId="{73D08800-3530-43BC-8E23-DD03B2891B2C}" type="presParOf" srcId="{18B866CC-2A40-4BF2-B5E3-9498DAFD0F36}" destId="{C440C778-642F-4D7A-A437-590005167108}" srcOrd="0" destOrd="0" presId="urn:microsoft.com/office/officeart/2016/7/layout/RepeatingBendingProcessNew"/>
    <dgm:cxn modelId="{636E6F24-2A9F-435D-AD8D-3B1FDF05B585}" type="presParOf" srcId="{EB028193-5167-4310-A279-7476038F5EE4}" destId="{30710A45-DE30-415D-88E7-6202690203E4}" srcOrd="16" destOrd="0" presId="urn:microsoft.com/office/officeart/2016/7/layout/RepeatingBendingProcessNew"/>
    <dgm:cxn modelId="{3FA1F677-36BC-44A6-BBEE-3931A6B5696F}" type="presParOf" srcId="{EB028193-5167-4310-A279-7476038F5EE4}" destId="{64692924-CD10-496F-8889-80D436FB0F2C}" srcOrd="17" destOrd="0" presId="urn:microsoft.com/office/officeart/2016/7/layout/RepeatingBendingProcessNew"/>
    <dgm:cxn modelId="{0282C0C3-A305-440D-BEFF-6667D70D8591}" type="presParOf" srcId="{64692924-CD10-496F-8889-80D436FB0F2C}" destId="{A555E550-37C5-4154-AF4E-7930B399108A}" srcOrd="0" destOrd="0" presId="urn:microsoft.com/office/officeart/2016/7/layout/RepeatingBendingProcessNew"/>
    <dgm:cxn modelId="{38C78476-B3A4-4F40-A351-0CE66D920857}" type="presParOf" srcId="{EB028193-5167-4310-A279-7476038F5EE4}" destId="{AD1E5AD2-9CDC-4A31-8FD6-550897D05DAF}" srcOrd="18" destOrd="0" presId="urn:microsoft.com/office/officeart/2016/7/layout/RepeatingBendingProcessNew"/>
    <dgm:cxn modelId="{29362727-E55E-43FD-8031-0272D1CEB0F0}" type="presParOf" srcId="{EB028193-5167-4310-A279-7476038F5EE4}" destId="{F97AC628-8F8E-45E4-9ECB-65C52E9D6458}" srcOrd="19" destOrd="0" presId="urn:microsoft.com/office/officeart/2016/7/layout/RepeatingBendingProcessNew"/>
    <dgm:cxn modelId="{88B5EE06-AC85-4E46-BF34-A90F9ED31654}" type="presParOf" srcId="{F97AC628-8F8E-45E4-9ECB-65C52E9D6458}" destId="{D4CCBBE7-B1F8-4EB5-9B44-5F6739699FA6}" srcOrd="0" destOrd="0" presId="urn:microsoft.com/office/officeart/2016/7/layout/RepeatingBendingProcessNew"/>
    <dgm:cxn modelId="{450EA042-48FC-41F0-997C-B6659FEE9B54}" type="presParOf" srcId="{EB028193-5167-4310-A279-7476038F5EE4}" destId="{7D591FF7-CB3E-44C2-9DC1-77CF901B266F}" srcOrd="2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CB4192-8BBF-43B1-B463-FB633EB421DD}" type="doc">
      <dgm:prSet loTypeId="urn:microsoft.com/office/officeart/2005/8/layout/process4" loCatId="process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43766907-F63F-438E-8A26-1371D66D7752}">
      <dgm:prSet/>
      <dgm:spPr/>
      <dgm:t>
        <a:bodyPr/>
        <a:lstStyle/>
        <a:p>
          <a:r>
            <a:rPr lang="en-US"/>
            <a:t>Upgrading servers is not always environmentally beneficial.</a:t>
          </a:r>
          <a:r>
            <a:rPr lang="es-ES"/>
            <a:t> The decision depends on:</a:t>
          </a:r>
          <a:endParaRPr lang="en-US"/>
        </a:p>
      </dgm:t>
    </dgm:pt>
    <dgm:pt modelId="{401D6E25-7001-4E70-A793-7BB8FE69F02F}" type="parTrans" cxnId="{81B6F4F8-7832-4AF6-8DC0-777D0DC922AF}">
      <dgm:prSet/>
      <dgm:spPr/>
      <dgm:t>
        <a:bodyPr/>
        <a:lstStyle/>
        <a:p>
          <a:endParaRPr lang="en-US"/>
        </a:p>
      </dgm:t>
    </dgm:pt>
    <dgm:pt modelId="{6DBAA8FE-9062-4D40-B5D3-CCDF813DE92A}" type="sibTrans" cxnId="{81B6F4F8-7832-4AF6-8DC0-777D0DC922AF}">
      <dgm:prSet/>
      <dgm:spPr/>
      <dgm:t>
        <a:bodyPr/>
        <a:lstStyle/>
        <a:p>
          <a:endParaRPr lang="en-US"/>
        </a:p>
      </dgm:t>
    </dgm:pt>
    <dgm:pt modelId="{3512E0F3-2251-4743-A5E5-547700F3BA80}">
      <dgm:prSet/>
      <dgm:spPr/>
      <dgm:t>
        <a:bodyPr/>
        <a:lstStyle/>
        <a:p>
          <a:r>
            <a:rPr lang="en-US"/>
            <a:t>Energy efficiency of the new server.</a:t>
          </a:r>
        </a:p>
      </dgm:t>
    </dgm:pt>
    <dgm:pt modelId="{94ADCA05-94CC-406E-89C7-05CCF111B8F1}" type="parTrans" cxnId="{5F3EC07D-B8C6-49B1-822C-C04E8E57F57A}">
      <dgm:prSet/>
      <dgm:spPr/>
      <dgm:t>
        <a:bodyPr/>
        <a:lstStyle/>
        <a:p>
          <a:endParaRPr lang="en-US"/>
        </a:p>
      </dgm:t>
    </dgm:pt>
    <dgm:pt modelId="{9C06D90A-0E10-4092-8F36-25B363B1FDD7}" type="sibTrans" cxnId="{5F3EC07D-B8C6-49B1-822C-C04E8E57F57A}">
      <dgm:prSet/>
      <dgm:spPr/>
      <dgm:t>
        <a:bodyPr/>
        <a:lstStyle/>
        <a:p>
          <a:endParaRPr lang="en-US"/>
        </a:p>
      </dgm:t>
    </dgm:pt>
    <dgm:pt modelId="{F6B13D3C-0946-4009-8C35-5CB7DCAE81AF}">
      <dgm:prSet/>
      <dgm:spPr/>
      <dgm:t>
        <a:bodyPr/>
        <a:lstStyle/>
        <a:p>
          <a:r>
            <a:rPr lang="es-ES"/>
            <a:t>Carbon footprint of manufacturing.</a:t>
          </a:r>
          <a:endParaRPr lang="en-US"/>
        </a:p>
      </dgm:t>
    </dgm:pt>
    <dgm:pt modelId="{1F5A0574-A01D-4D0B-8315-EE8F5B900EDD}" type="parTrans" cxnId="{1B858DBD-703C-4337-AD9B-A4991FD7E835}">
      <dgm:prSet/>
      <dgm:spPr/>
      <dgm:t>
        <a:bodyPr/>
        <a:lstStyle/>
        <a:p>
          <a:endParaRPr lang="en-US"/>
        </a:p>
      </dgm:t>
    </dgm:pt>
    <dgm:pt modelId="{86B5F8C8-CC97-4953-94CB-D06C87C46998}" type="sibTrans" cxnId="{1B858DBD-703C-4337-AD9B-A4991FD7E835}">
      <dgm:prSet/>
      <dgm:spPr/>
      <dgm:t>
        <a:bodyPr/>
        <a:lstStyle/>
        <a:p>
          <a:endParaRPr lang="en-US"/>
        </a:p>
      </dgm:t>
    </dgm:pt>
    <dgm:pt modelId="{142D1596-5F88-40B2-9C75-73FAB40CC668}">
      <dgm:prSet/>
      <dgm:spPr/>
      <dgm:t>
        <a:bodyPr/>
        <a:lstStyle/>
        <a:p>
          <a:r>
            <a:rPr lang="en-US"/>
            <a:t>Electricity source (clean vs. fossil fuels).</a:t>
          </a:r>
        </a:p>
      </dgm:t>
    </dgm:pt>
    <dgm:pt modelId="{FFD97752-52ED-4D11-A83B-AA821B5A7907}" type="parTrans" cxnId="{7D7A07BD-90F1-4489-803F-6FC4D2F84C18}">
      <dgm:prSet/>
      <dgm:spPr/>
      <dgm:t>
        <a:bodyPr/>
        <a:lstStyle/>
        <a:p>
          <a:endParaRPr lang="en-US"/>
        </a:p>
      </dgm:t>
    </dgm:pt>
    <dgm:pt modelId="{3E6C04FF-30F9-4276-B18A-6E874B274E02}" type="sibTrans" cxnId="{7D7A07BD-90F1-4489-803F-6FC4D2F84C18}">
      <dgm:prSet/>
      <dgm:spPr/>
      <dgm:t>
        <a:bodyPr/>
        <a:lstStyle/>
        <a:p>
          <a:endParaRPr lang="en-US"/>
        </a:p>
      </dgm:t>
    </dgm:pt>
    <dgm:pt modelId="{DAF1B966-4892-4A89-95A4-BEE05AF44A64}">
      <dgm:prSet/>
      <dgm:spPr/>
      <dgm:t>
        <a:bodyPr/>
        <a:lstStyle/>
        <a:p>
          <a:r>
            <a:rPr lang="en-US"/>
            <a:t>The Ecological Break-Even Point determines if an upgrade is justified.</a:t>
          </a:r>
        </a:p>
      </dgm:t>
    </dgm:pt>
    <dgm:pt modelId="{B3ED9778-6AEC-4152-B90F-72D9B400BE46}" type="parTrans" cxnId="{A12466D1-969E-40D6-888B-A4B24CB17077}">
      <dgm:prSet/>
      <dgm:spPr/>
      <dgm:t>
        <a:bodyPr/>
        <a:lstStyle/>
        <a:p>
          <a:endParaRPr lang="en-US"/>
        </a:p>
      </dgm:t>
    </dgm:pt>
    <dgm:pt modelId="{A1C918BA-3DC4-48AA-AED9-760DC7F60F79}" type="sibTrans" cxnId="{A12466D1-969E-40D6-888B-A4B24CB17077}">
      <dgm:prSet/>
      <dgm:spPr/>
      <dgm:t>
        <a:bodyPr/>
        <a:lstStyle/>
        <a:p>
          <a:endParaRPr lang="en-US"/>
        </a:p>
      </dgm:t>
    </dgm:pt>
    <dgm:pt modelId="{2FB03236-0820-4583-802E-9DC7ADC3B49A}">
      <dgm:prSet/>
      <dgm:spPr/>
      <dgm:t>
        <a:bodyPr/>
        <a:lstStyle/>
        <a:p>
          <a:r>
            <a:rPr lang="en-US"/>
            <a:t>Companies </a:t>
          </a:r>
          <a:r>
            <a:rPr lang="en-US" b="1"/>
            <a:t>should evaluate their electricity grid and workloads before upgrading</a:t>
          </a:r>
          <a:r>
            <a:rPr lang="en-US"/>
            <a:t>.</a:t>
          </a:r>
        </a:p>
      </dgm:t>
    </dgm:pt>
    <dgm:pt modelId="{68473AE5-55FF-4FAA-BE04-7CA7938F0891}" type="parTrans" cxnId="{6B80E319-2F08-49B9-9C42-D65F96DCA044}">
      <dgm:prSet/>
      <dgm:spPr/>
      <dgm:t>
        <a:bodyPr/>
        <a:lstStyle/>
        <a:p>
          <a:endParaRPr lang="en-US"/>
        </a:p>
      </dgm:t>
    </dgm:pt>
    <dgm:pt modelId="{A22BF4BA-193F-4165-B358-F72405A234EF}" type="sibTrans" cxnId="{6B80E319-2F08-49B9-9C42-D65F96DCA044}">
      <dgm:prSet/>
      <dgm:spPr/>
      <dgm:t>
        <a:bodyPr/>
        <a:lstStyle/>
        <a:p>
          <a:endParaRPr lang="en-US"/>
        </a:p>
      </dgm:t>
    </dgm:pt>
    <dgm:pt modelId="{A758930D-4124-492D-831B-676B1723D703}">
      <dgm:prSet/>
      <dgm:spPr/>
      <dgm:t>
        <a:bodyPr/>
        <a:lstStyle/>
        <a:p>
          <a:r>
            <a:rPr lang="en-US"/>
            <a:t>Longer hardware lifespans can be more sustainable than frequent upgrades.</a:t>
          </a:r>
        </a:p>
      </dgm:t>
    </dgm:pt>
    <dgm:pt modelId="{F2E47065-0295-4196-B74B-7FF7B9011747}" type="parTrans" cxnId="{4EC3971E-3956-4361-AD8E-D50FD0C32006}">
      <dgm:prSet/>
      <dgm:spPr/>
      <dgm:t>
        <a:bodyPr/>
        <a:lstStyle/>
        <a:p>
          <a:endParaRPr lang="en-US"/>
        </a:p>
      </dgm:t>
    </dgm:pt>
    <dgm:pt modelId="{8559FB02-C157-443F-B175-0BD03E8684C5}" type="sibTrans" cxnId="{4EC3971E-3956-4361-AD8E-D50FD0C32006}">
      <dgm:prSet/>
      <dgm:spPr/>
      <dgm:t>
        <a:bodyPr/>
        <a:lstStyle/>
        <a:p>
          <a:endParaRPr lang="en-US"/>
        </a:p>
      </dgm:t>
    </dgm:pt>
    <dgm:pt modelId="{91CD4B15-7D39-4F2C-88CA-A858324477C1}">
      <dgm:prSet/>
      <dgm:spPr/>
      <dgm:t>
        <a:bodyPr/>
        <a:lstStyle/>
        <a:p>
          <a:r>
            <a:rPr lang="en-US"/>
            <a:t>Policies should be </a:t>
          </a:r>
          <a:r>
            <a:rPr lang="en-US" b="1"/>
            <a:t>flexible</a:t>
          </a:r>
          <a:r>
            <a:rPr lang="en-US"/>
            <a:t>, </a:t>
          </a:r>
          <a:r>
            <a:rPr lang="en-US" b="1"/>
            <a:t>region-specific</a:t>
          </a:r>
          <a:r>
            <a:rPr lang="en-US"/>
            <a:t>, and </a:t>
          </a:r>
          <a:r>
            <a:rPr lang="en-US" b="1"/>
            <a:t>consider carbon intensity</a:t>
          </a:r>
          <a:r>
            <a:rPr lang="en-US"/>
            <a:t>.</a:t>
          </a:r>
        </a:p>
      </dgm:t>
    </dgm:pt>
    <dgm:pt modelId="{FE21A15C-B215-495E-90E4-43E6A5839F8F}" type="parTrans" cxnId="{64E196BD-16F3-46AF-9D73-84BF1830504A}">
      <dgm:prSet/>
      <dgm:spPr/>
      <dgm:t>
        <a:bodyPr/>
        <a:lstStyle/>
        <a:p>
          <a:endParaRPr lang="en-US"/>
        </a:p>
      </dgm:t>
    </dgm:pt>
    <dgm:pt modelId="{48C02676-0182-458F-80B2-64AF418F113C}" type="sibTrans" cxnId="{64E196BD-16F3-46AF-9D73-84BF1830504A}">
      <dgm:prSet/>
      <dgm:spPr/>
      <dgm:t>
        <a:bodyPr/>
        <a:lstStyle/>
        <a:p>
          <a:endParaRPr lang="en-US"/>
        </a:p>
      </dgm:t>
    </dgm:pt>
    <dgm:pt modelId="{505A2EE0-4B96-42A9-8533-7CB38A2F9F30}" type="pres">
      <dgm:prSet presAssocID="{F7CB4192-8BBF-43B1-B463-FB633EB421DD}" presName="Name0" presStyleCnt="0">
        <dgm:presLayoutVars>
          <dgm:dir/>
          <dgm:animLvl val="lvl"/>
          <dgm:resizeHandles val="exact"/>
        </dgm:presLayoutVars>
      </dgm:prSet>
      <dgm:spPr/>
    </dgm:pt>
    <dgm:pt modelId="{63D13AA1-E46C-4AC1-9D2A-152AD324B189}" type="pres">
      <dgm:prSet presAssocID="{91CD4B15-7D39-4F2C-88CA-A858324477C1}" presName="boxAndChildren" presStyleCnt="0"/>
      <dgm:spPr/>
    </dgm:pt>
    <dgm:pt modelId="{7DC8536D-4374-4AD6-943A-1854A720FF3E}" type="pres">
      <dgm:prSet presAssocID="{91CD4B15-7D39-4F2C-88CA-A858324477C1}" presName="parentTextBox" presStyleLbl="node1" presStyleIdx="0" presStyleCnt="5"/>
      <dgm:spPr/>
    </dgm:pt>
    <dgm:pt modelId="{23A9D11F-7898-4938-AF16-CE34D934DF01}" type="pres">
      <dgm:prSet presAssocID="{8559FB02-C157-443F-B175-0BD03E8684C5}" presName="sp" presStyleCnt="0"/>
      <dgm:spPr/>
    </dgm:pt>
    <dgm:pt modelId="{60321837-68F0-4400-B61B-201814002A19}" type="pres">
      <dgm:prSet presAssocID="{A758930D-4124-492D-831B-676B1723D703}" presName="arrowAndChildren" presStyleCnt="0"/>
      <dgm:spPr/>
    </dgm:pt>
    <dgm:pt modelId="{05AAAA9E-0C0A-49E0-85DD-369BBAECF1B4}" type="pres">
      <dgm:prSet presAssocID="{A758930D-4124-492D-831B-676B1723D703}" presName="parentTextArrow" presStyleLbl="node1" presStyleIdx="1" presStyleCnt="5"/>
      <dgm:spPr/>
    </dgm:pt>
    <dgm:pt modelId="{8670C318-BD3D-4243-BC03-11C40340F65C}" type="pres">
      <dgm:prSet presAssocID="{A22BF4BA-193F-4165-B358-F72405A234EF}" presName="sp" presStyleCnt="0"/>
      <dgm:spPr/>
    </dgm:pt>
    <dgm:pt modelId="{D02BFC80-13D9-49A4-B585-44BBC14757D5}" type="pres">
      <dgm:prSet presAssocID="{2FB03236-0820-4583-802E-9DC7ADC3B49A}" presName="arrowAndChildren" presStyleCnt="0"/>
      <dgm:spPr/>
    </dgm:pt>
    <dgm:pt modelId="{B43441C6-28BF-4258-94CB-2393E245347E}" type="pres">
      <dgm:prSet presAssocID="{2FB03236-0820-4583-802E-9DC7ADC3B49A}" presName="parentTextArrow" presStyleLbl="node1" presStyleIdx="2" presStyleCnt="5"/>
      <dgm:spPr/>
    </dgm:pt>
    <dgm:pt modelId="{4D3DEDCC-8677-4DDC-9A79-E1FCABACE106}" type="pres">
      <dgm:prSet presAssocID="{A1C918BA-3DC4-48AA-AED9-760DC7F60F79}" presName="sp" presStyleCnt="0"/>
      <dgm:spPr/>
    </dgm:pt>
    <dgm:pt modelId="{F963CBD9-EE90-409E-85F7-1695969BD14F}" type="pres">
      <dgm:prSet presAssocID="{DAF1B966-4892-4A89-95A4-BEE05AF44A64}" presName="arrowAndChildren" presStyleCnt="0"/>
      <dgm:spPr/>
    </dgm:pt>
    <dgm:pt modelId="{3A798690-2A62-414E-959E-336CC83E0297}" type="pres">
      <dgm:prSet presAssocID="{DAF1B966-4892-4A89-95A4-BEE05AF44A64}" presName="parentTextArrow" presStyleLbl="node1" presStyleIdx="3" presStyleCnt="5"/>
      <dgm:spPr/>
    </dgm:pt>
    <dgm:pt modelId="{0CBBDC31-DA6C-4516-AB08-66C61CFADFA9}" type="pres">
      <dgm:prSet presAssocID="{6DBAA8FE-9062-4D40-B5D3-CCDF813DE92A}" presName="sp" presStyleCnt="0"/>
      <dgm:spPr/>
    </dgm:pt>
    <dgm:pt modelId="{F1017057-9006-4C22-AC9E-7BB074F77F15}" type="pres">
      <dgm:prSet presAssocID="{43766907-F63F-438E-8A26-1371D66D7752}" presName="arrowAndChildren" presStyleCnt="0"/>
      <dgm:spPr/>
    </dgm:pt>
    <dgm:pt modelId="{52767930-EF4E-437C-A886-605B0131A5F5}" type="pres">
      <dgm:prSet presAssocID="{43766907-F63F-438E-8A26-1371D66D7752}" presName="parentTextArrow" presStyleLbl="node1" presStyleIdx="3" presStyleCnt="5"/>
      <dgm:spPr/>
    </dgm:pt>
    <dgm:pt modelId="{ACC0E01D-8D3E-40DC-A1D0-490F956188E5}" type="pres">
      <dgm:prSet presAssocID="{43766907-F63F-438E-8A26-1371D66D7752}" presName="arrow" presStyleLbl="node1" presStyleIdx="4" presStyleCnt="5"/>
      <dgm:spPr/>
    </dgm:pt>
    <dgm:pt modelId="{E7277C4C-FF98-498D-A949-3374A875C8D1}" type="pres">
      <dgm:prSet presAssocID="{43766907-F63F-438E-8A26-1371D66D7752}" presName="descendantArrow" presStyleCnt="0"/>
      <dgm:spPr/>
    </dgm:pt>
    <dgm:pt modelId="{27B0D9C6-2D88-47C4-9D74-1219C2EA053F}" type="pres">
      <dgm:prSet presAssocID="{3512E0F3-2251-4743-A5E5-547700F3BA80}" presName="childTextArrow" presStyleLbl="fgAccFollowNode1" presStyleIdx="0" presStyleCnt="3">
        <dgm:presLayoutVars>
          <dgm:bulletEnabled val="1"/>
        </dgm:presLayoutVars>
      </dgm:prSet>
      <dgm:spPr/>
    </dgm:pt>
    <dgm:pt modelId="{E6E76E27-014B-48C2-A92E-8D706110E299}" type="pres">
      <dgm:prSet presAssocID="{F6B13D3C-0946-4009-8C35-5CB7DCAE81AF}" presName="childTextArrow" presStyleLbl="fgAccFollowNode1" presStyleIdx="1" presStyleCnt="3">
        <dgm:presLayoutVars>
          <dgm:bulletEnabled val="1"/>
        </dgm:presLayoutVars>
      </dgm:prSet>
      <dgm:spPr/>
    </dgm:pt>
    <dgm:pt modelId="{EAAA7E55-2D87-41B6-929B-72B24EAAEA8F}" type="pres">
      <dgm:prSet presAssocID="{142D1596-5F88-40B2-9C75-73FAB40CC668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881FA516-CE0B-42F5-8F1D-BE4FB24C5954}" type="presOf" srcId="{F7CB4192-8BBF-43B1-B463-FB633EB421DD}" destId="{505A2EE0-4B96-42A9-8533-7CB38A2F9F30}" srcOrd="0" destOrd="0" presId="urn:microsoft.com/office/officeart/2005/8/layout/process4"/>
    <dgm:cxn modelId="{6B80E319-2F08-49B9-9C42-D65F96DCA044}" srcId="{F7CB4192-8BBF-43B1-B463-FB633EB421DD}" destId="{2FB03236-0820-4583-802E-9DC7ADC3B49A}" srcOrd="2" destOrd="0" parTransId="{68473AE5-55FF-4FAA-BE04-7CA7938F0891}" sibTransId="{A22BF4BA-193F-4165-B358-F72405A234EF}"/>
    <dgm:cxn modelId="{4EC3971E-3956-4361-AD8E-D50FD0C32006}" srcId="{F7CB4192-8BBF-43B1-B463-FB633EB421DD}" destId="{A758930D-4124-492D-831B-676B1723D703}" srcOrd="3" destOrd="0" parTransId="{F2E47065-0295-4196-B74B-7FF7B9011747}" sibTransId="{8559FB02-C157-443F-B175-0BD03E8684C5}"/>
    <dgm:cxn modelId="{95811B53-4A14-4FFB-9B4C-45E0C1462FA1}" type="presOf" srcId="{2FB03236-0820-4583-802E-9DC7ADC3B49A}" destId="{B43441C6-28BF-4258-94CB-2393E245347E}" srcOrd="0" destOrd="0" presId="urn:microsoft.com/office/officeart/2005/8/layout/process4"/>
    <dgm:cxn modelId="{D48A3E57-6109-458E-A1F3-A4854D6720AB}" type="presOf" srcId="{3512E0F3-2251-4743-A5E5-547700F3BA80}" destId="{27B0D9C6-2D88-47C4-9D74-1219C2EA053F}" srcOrd="0" destOrd="0" presId="urn:microsoft.com/office/officeart/2005/8/layout/process4"/>
    <dgm:cxn modelId="{B7400867-343A-4E14-BE9C-DD9B0298DDEF}" type="presOf" srcId="{43766907-F63F-438E-8A26-1371D66D7752}" destId="{ACC0E01D-8D3E-40DC-A1D0-490F956188E5}" srcOrd="1" destOrd="0" presId="urn:microsoft.com/office/officeart/2005/8/layout/process4"/>
    <dgm:cxn modelId="{DF03BF71-6DB4-4BA1-A677-FBF334825B55}" type="presOf" srcId="{F6B13D3C-0946-4009-8C35-5CB7DCAE81AF}" destId="{E6E76E27-014B-48C2-A92E-8D706110E299}" srcOrd="0" destOrd="0" presId="urn:microsoft.com/office/officeart/2005/8/layout/process4"/>
    <dgm:cxn modelId="{5F3EC07D-B8C6-49B1-822C-C04E8E57F57A}" srcId="{43766907-F63F-438E-8A26-1371D66D7752}" destId="{3512E0F3-2251-4743-A5E5-547700F3BA80}" srcOrd="0" destOrd="0" parTransId="{94ADCA05-94CC-406E-89C7-05CCF111B8F1}" sibTransId="{9C06D90A-0E10-4092-8F36-25B363B1FDD7}"/>
    <dgm:cxn modelId="{6ABC6098-094D-4DDA-97F8-89C5BD21DA8C}" type="presOf" srcId="{DAF1B966-4892-4A89-95A4-BEE05AF44A64}" destId="{3A798690-2A62-414E-959E-336CC83E0297}" srcOrd="0" destOrd="0" presId="urn:microsoft.com/office/officeart/2005/8/layout/process4"/>
    <dgm:cxn modelId="{7D7A07BD-90F1-4489-803F-6FC4D2F84C18}" srcId="{43766907-F63F-438E-8A26-1371D66D7752}" destId="{142D1596-5F88-40B2-9C75-73FAB40CC668}" srcOrd="2" destOrd="0" parTransId="{FFD97752-52ED-4D11-A83B-AA821B5A7907}" sibTransId="{3E6C04FF-30F9-4276-B18A-6E874B274E02}"/>
    <dgm:cxn modelId="{F01774BD-7206-47ED-A5C8-15609E38A320}" type="presOf" srcId="{43766907-F63F-438E-8A26-1371D66D7752}" destId="{52767930-EF4E-437C-A886-605B0131A5F5}" srcOrd="0" destOrd="0" presId="urn:microsoft.com/office/officeart/2005/8/layout/process4"/>
    <dgm:cxn modelId="{1B858DBD-703C-4337-AD9B-A4991FD7E835}" srcId="{43766907-F63F-438E-8A26-1371D66D7752}" destId="{F6B13D3C-0946-4009-8C35-5CB7DCAE81AF}" srcOrd="1" destOrd="0" parTransId="{1F5A0574-A01D-4D0B-8315-EE8F5B900EDD}" sibTransId="{86B5F8C8-CC97-4953-94CB-D06C87C46998}"/>
    <dgm:cxn modelId="{64E196BD-16F3-46AF-9D73-84BF1830504A}" srcId="{F7CB4192-8BBF-43B1-B463-FB633EB421DD}" destId="{91CD4B15-7D39-4F2C-88CA-A858324477C1}" srcOrd="4" destOrd="0" parTransId="{FE21A15C-B215-495E-90E4-43E6A5839F8F}" sibTransId="{48C02676-0182-458F-80B2-64AF418F113C}"/>
    <dgm:cxn modelId="{8280FAC1-23FF-4291-9964-EE5E2B2FB22D}" type="presOf" srcId="{91CD4B15-7D39-4F2C-88CA-A858324477C1}" destId="{7DC8536D-4374-4AD6-943A-1854A720FF3E}" srcOrd="0" destOrd="0" presId="urn:microsoft.com/office/officeart/2005/8/layout/process4"/>
    <dgm:cxn modelId="{160DDBCE-FEB0-4EA4-A4F3-3CFB30859295}" type="presOf" srcId="{142D1596-5F88-40B2-9C75-73FAB40CC668}" destId="{EAAA7E55-2D87-41B6-929B-72B24EAAEA8F}" srcOrd="0" destOrd="0" presId="urn:microsoft.com/office/officeart/2005/8/layout/process4"/>
    <dgm:cxn modelId="{A12466D1-969E-40D6-888B-A4B24CB17077}" srcId="{F7CB4192-8BBF-43B1-B463-FB633EB421DD}" destId="{DAF1B966-4892-4A89-95A4-BEE05AF44A64}" srcOrd="1" destOrd="0" parTransId="{B3ED9778-6AEC-4152-B90F-72D9B400BE46}" sibTransId="{A1C918BA-3DC4-48AA-AED9-760DC7F60F79}"/>
    <dgm:cxn modelId="{B511D0D3-F816-47D9-8F48-7C2CB15D76BD}" type="presOf" srcId="{A758930D-4124-492D-831B-676B1723D703}" destId="{05AAAA9E-0C0A-49E0-85DD-369BBAECF1B4}" srcOrd="0" destOrd="0" presId="urn:microsoft.com/office/officeart/2005/8/layout/process4"/>
    <dgm:cxn modelId="{81B6F4F8-7832-4AF6-8DC0-777D0DC922AF}" srcId="{F7CB4192-8BBF-43B1-B463-FB633EB421DD}" destId="{43766907-F63F-438E-8A26-1371D66D7752}" srcOrd="0" destOrd="0" parTransId="{401D6E25-7001-4E70-A793-7BB8FE69F02F}" sibTransId="{6DBAA8FE-9062-4D40-B5D3-CCDF813DE92A}"/>
    <dgm:cxn modelId="{8455C47D-2757-4C0C-9175-65B4EE03C63E}" type="presParOf" srcId="{505A2EE0-4B96-42A9-8533-7CB38A2F9F30}" destId="{63D13AA1-E46C-4AC1-9D2A-152AD324B189}" srcOrd="0" destOrd="0" presId="urn:microsoft.com/office/officeart/2005/8/layout/process4"/>
    <dgm:cxn modelId="{1807AF73-A6B9-47E3-A40D-CA8CD9BE5F7B}" type="presParOf" srcId="{63D13AA1-E46C-4AC1-9D2A-152AD324B189}" destId="{7DC8536D-4374-4AD6-943A-1854A720FF3E}" srcOrd="0" destOrd="0" presId="urn:microsoft.com/office/officeart/2005/8/layout/process4"/>
    <dgm:cxn modelId="{A7BA67F8-FCFF-4925-959A-BDF7EAABFB17}" type="presParOf" srcId="{505A2EE0-4B96-42A9-8533-7CB38A2F9F30}" destId="{23A9D11F-7898-4938-AF16-CE34D934DF01}" srcOrd="1" destOrd="0" presId="urn:microsoft.com/office/officeart/2005/8/layout/process4"/>
    <dgm:cxn modelId="{96610CB1-5590-4B3E-A4DE-667C9E93D9BA}" type="presParOf" srcId="{505A2EE0-4B96-42A9-8533-7CB38A2F9F30}" destId="{60321837-68F0-4400-B61B-201814002A19}" srcOrd="2" destOrd="0" presId="urn:microsoft.com/office/officeart/2005/8/layout/process4"/>
    <dgm:cxn modelId="{04ABA51C-5184-42E6-A68F-2C4E609E3210}" type="presParOf" srcId="{60321837-68F0-4400-B61B-201814002A19}" destId="{05AAAA9E-0C0A-49E0-85DD-369BBAECF1B4}" srcOrd="0" destOrd="0" presId="urn:microsoft.com/office/officeart/2005/8/layout/process4"/>
    <dgm:cxn modelId="{773DD538-8498-454E-8FB8-D6F53C1E4450}" type="presParOf" srcId="{505A2EE0-4B96-42A9-8533-7CB38A2F9F30}" destId="{8670C318-BD3D-4243-BC03-11C40340F65C}" srcOrd="3" destOrd="0" presId="urn:microsoft.com/office/officeart/2005/8/layout/process4"/>
    <dgm:cxn modelId="{86DF5B50-C87C-45AA-AAB5-6EF24F60E3A6}" type="presParOf" srcId="{505A2EE0-4B96-42A9-8533-7CB38A2F9F30}" destId="{D02BFC80-13D9-49A4-B585-44BBC14757D5}" srcOrd="4" destOrd="0" presId="urn:microsoft.com/office/officeart/2005/8/layout/process4"/>
    <dgm:cxn modelId="{26CC3717-15F2-4738-95A0-5329634CDA49}" type="presParOf" srcId="{D02BFC80-13D9-49A4-B585-44BBC14757D5}" destId="{B43441C6-28BF-4258-94CB-2393E245347E}" srcOrd="0" destOrd="0" presId="urn:microsoft.com/office/officeart/2005/8/layout/process4"/>
    <dgm:cxn modelId="{EB719F56-7C49-4622-A73B-458D8CEB8F12}" type="presParOf" srcId="{505A2EE0-4B96-42A9-8533-7CB38A2F9F30}" destId="{4D3DEDCC-8677-4DDC-9A79-E1FCABACE106}" srcOrd="5" destOrd="0" presId="urn:microsoft.com/office/officeart/2005/8/layout/process4"/>
    <dgm:cxn modelId="{2C3FF6AD-1A51-44B3-ADF6-41DEBCFF6560}" type="presParOf" srcId="{505A2EE0-4B96-42A9-8533-7CB38A2F9F30}" destId="{F963CBD9-EE90-409E-85F7-1695969BD14F}" srcOrd="6" destOrd="0" presId="urn:microsoft.com/office/officeart/2005/8/layout/process4"/>
    <dgm:cxn modelId="{5BBEB3C4-8C85-4622-844F-2553EF4C4A61}" type="presParOf" srcId="{F963CBD9-EE90-409E-85F7-1695969BD14F}" destId="{3A798690-2A62-414E-959E-336CC83E0297}" srcOrd="0" destOrd="0" presId="urn:microsoft.com/office/officeart/2005/8/layout/process4"/>
    <dgm:cxn modelId="{B8973A6B-ADC4-4322-8268-350D0D3B9276}" type="presParOf" srcId="{505A2EE0-4B96-42A9-8533-7CB38A2F9F30}" destId="{0CBBDC31-DA6C-4516-AB08-66C61CFADFA9}" srcOrd="7" destOrd="0" presId="urn:microsoft.com/office/officeart/2005/8/layout/process4"/>
    <dgm:cxn modelId="{42BA2D2C-F54A-4827-B733-F17604BE3825}" type="presParOf" srcId="{505A2EE0-4B96-42A9-8533-7CB38A2F9F30}" destId="{F1017057-9006-4C22-AC9E-7BB074F77F15}" srcOrd="8" destOrd="0" presId="urn:microsoft.com/office/officeart/2005/8/layout/process4"/>
    <dgm:cxn modelId="{FFF8D4F3-5C2D-40C8-B6BF-F72EC17D1CF1}" type="presParOf" srcId="{F1017057-9006-4C22-AC9E-7BB074F77F15}" destId="{52767930-EF4E-437C-A886-605B0131A5F5}" srcOrd="0" destOrd="0" presId="urn:microsoft.com/office/officeart/2005/8/layout/process4"/>
    <dgm:cxn modelId="{6386005B-CDBF-4999-B86D-1DE604882C10}" type="presParOf" srcId="{F1017057-9006-4C22-AC9E-7BB074F77F15}" destId="{ACC0E01D-8D3E-40DC-A1D0-490F956188E5}" srcOrd="1" destOrd="0" presId="urn:microsoft.com/office/officeart/2005/8/layout/process4"/>
    <dgm:cxn modelId="{201F7D4F-05FC-46E4-BA76-D2D37C66B6F7}" type="presParOf" srcId="{F1017057-9006-4C22-AC9E-7BB074F77F15}" destId="{E7277C4C-FF98-498D-A949-3374A875C8D1}" srcOrd="2" destOrd="0" presId="urn:microsoft.com/office/officeart/2005/8/layout/process4"/>
    <dgm:cxn modelId="{86D22B67-2E2D-415A-AE93-3ED80078A87D}" type="presParOf" srcId="{E7277C4C-FF98-498D-A949-3374A875C8D1}" destId="{27B0D9C6-2D88-47C4-9D74-1219C2EA053F}" srcOrd="0" destOrd="0" presId="urn:microsoft.com/office/officeart/2005/8/layout/process4"/>
    <dgm:cxn modelId="{8D7B7A8A-B98B-4976-A583-778D82369881}" type="presParOf" srcId="{E7277C4C-FF98-498D-A949-3374A875C8D1}" destId="{E6E76E27-014B-48C2-A92E-8D706110E299}" srcOrd="1" destOrd="0" presId="urn:microsoft.com/office/officeart/2005/8/layout/process4"/>
    <dgm:cxn modelId="{9BEDBC37-C126-44E3-8081-924D662F29D7}" type="presParOf" srcId="{E7277C4C-FF98-498D-A949-3374A875C8D1}" destId="{EAAA7E55-2D87-41B6-929B-72B24EAAEA8F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6D8E2B-342D-4DFB-8A57-E1364C19B24E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0E321B-29CC-4C7E-8CFC-D9FB5736972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/>
            <a:t>Frequent server upgrades </a:t>
          </a:r>
          <a:r>
            <a:rPr lang="es-ES" b="1"/>
            <a:t>do not significantly improve database performance</a:t>
          </a:r>
          <a:r>
            <a:rPr lang="es-ES"/>
            <a:t>.</a:t>
          </a:r>
          <a:endParaRPr lang="en-US"/>
        </a:p>
      </dgm:t>
    </dgm:pt>
    <dgm:pt modelId="{5DE83027-88AE-4C54-9114-A65B2F9EB33D}" type="parTrans" cxnId="{FAC75452-55D4-4798-9F15-4A01BBADE75E}">
      <dgm:prSet/>
      <dgm:spPr/>
      <dgm:t>
        <a:bodyPr/>
        <a:lstStyle/>
        <a:p>
          <a:endParaRPr lang="en-US"/>
        </a:p>
      </dgm:t>
    </dgm:pt>
    <dgm:pt modelId="{2E06B549-F1F3-450E-8302-C831D2D32E1A}" type="sibTrans" cxnId="{FAC75452-55D4-4798-9F15-4A01BBADE75E}">
      <dgm:prSet/>
      <dgm:spPr/>
      <dgm:t>
        <a:bodyPr/>
        <a:lstStyle/>
        <a:p>
          <a:endParaRPr lang="en-US"/>
        </a:p>
      </dgm:t>
    </dgm:pt>
    <dgm:pt modelId="{BC24000C-9679-47E7-96B6-94AAD466653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/>
            <a:t>They </a:t>
          </a:r>
          <a:r>
            <a:rPr lang="es-ES" b="1"/>
            <a:t>lead to high carbon emissions</a:t>
          </a:r>
          <a:r>
            <a:rPr lang="es-ES"/>
            <a:t> due to manufacturing impacts.</a:t>
          </a:r>
          <a:endParaRPr lang="en-US"/>
        </a:p>
      </dgm:t>
    </dgm:pt>
    <dgm:pt modelId="{57AEA45D-32E3-41F4-A4B5-52CA73CB7789}" type="parTrans" cxnId="{B1C59298-EEB2-4345-B99A-80CF042009B9}">
      <dgm:prSet/>
      <dgm:spPr/>
      <dgm:t>
        <a:bodyPr/>
        <a:lstStyle/>
        <a:p>
          <a:endParaRPr lang="en-US"/>
        </a:p>
      </dgm:t>
    </dgm:pt>
    <dgm:pt modelId="{B0B45999-41F5-4DDB-A03A-8668DF209811}" type="sibTrans" cxnId="{B1C59298-EEB2-4345-B99A-80CF042009B9}">
      <dgm:prSet/>
      <dgm:spPr/>
      <dgm:t>
        <a:bodyPr/>
        <a:lstStyle/>
        <a:p>
          <a:endParaRPr lang="en-US"/>
        </a:p>
      </dgm:t>
    </dgm:pt>
    <dgm:pt modelId="{BA25F93F-9A88-4995-BD4B-8751863465D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b="0" i="0"/>
            <a:t>Focus should shift to </a:t>
          </a:r>
          <a:r>
            <a:rPr lang="es-ES" b="1" i="0"/>
            <a:t>software optimizations that extend hardware lifespan.</a:t>
          </a:r>
          <a:endParaRPr lang="en-US"/>
        </a:p>
      </dgm:t>
    </dgm:pt>
    <dgm:pt modelId="{8068C411-D179-433E-A98F-686D521FC485}" type="parTrans" cxnId="{52B52498-BD0C-4D51-ACDE-69380D6749A0}">
      <dgm:prSet/>
      <dgm:spPr/>
      <dgm:t>
        <a:bodyPr/>
        <a:lstStyle/>
        <a:p>
          <a:endParaRPr lang="en-US"/>
        </a:p>
      </dgm:t>
    </dgm:pt>
    <dgm:pt modelId="{4BC71B62-AA42-42DC-B07D-404E19D1ED13}" type="sibTrans" cxnId="{52B52498-BD0C-4D51-ACDE-69380D6749A0}">
      <dgm:prSet/>
      <dgm:spPr/>
      <dgm:t>
        <a:bodyPr/>
        <a:lstStyle/>
        <a:p>
          <a:endParaRPr lang="en-US"/>
        </a:p>
      </dgm:t>
    </dgm:pt>
    <dgm:pt modelId="{541A613A-0BF9-46D6-A832-8AE5F14BD43B}" type="pres">
      <dgm:prSet presAssocID="{236D8E2B-342D-4DFB-8A57-E1364C19B24E}" presName="root" presStyleCnt="0">
        <dgm:presLayoutVars>
          <dgm:dir/>
          <dgm:resizeHandles val="exact"/>
        </dgm:presLayoutVars>
      </dgm:prSet>
      <dgm:spPr/>
    </dgm:pt>
    <dgm:pt modelId="{1BDBAA97-D3C1-44D5-8214-2B0EA5E00841}" type="pres">
      <dgm:prSet presAssocID="{650E321B-29CC-4C7E-8CFC-D9FB5736972D}" presName="compNode" presStyleCnt="0"/>
      <dgm:spPr/>
    </dgm:pt>
    <dgm:pt modelId="{1A8F856B-0F8F-4568-B6C6-571BCD7C4797}" type="pres">
      <dgm:prSet presAssocID="{650E321B-29CC-4C7E-8CFC-D9FB5736972D}" presName="iconBgRect" presStyleLbl="bgShp" presStyleIdx="0" presStyleCnt="3"/>
      <dgm:spPr/>
    </dgm:pt>
    <dgm:pt modelId="{55FB5BC1-3B86-4CF5-B4B8-256F4C8FC93E}" type="pres">
      <dgm:prSet presAssocID="{650E321B-29CC-4C7E-8CFC-D9FB5736972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se de datos"/>
        </a:ext>
      </dgm:extLst>
    </dgm:pt>
    <dgm:pt modelId="{9C5B10AC-A5F0-4809-9B26-A4CCD7AC8D8C}" type="pres">
      <dgm:prSet presAssocID="{650E321B-29CC-4C7E-8CFC-D9FB5736972D}" presName="spaceRect" presStyleCnt="0"/>
      <dgm:spPr/>
    </dgm:pt>
    <dgm:pt modelId="{001EA16B-6F3D-4082-974B-1AAB9B58BCB0}" type="pres">
      <dgm:prSet presAssocID="{650E321B-29CC-4C7E-8CFC-D9FB5736972D}" presName="textRect" presStyleLbl="revTx" presStyleIdx="0" presStyleCnt="3">
        <dgm:presLayoutVars>
          <dgm:chMax val="1"/>
          <dgm:chPref val="1"/>
        </dgm:presLayoutVars>
      </dgm:prSet>
      <dgm:spPr/>
    </dgm:pt>
    <dgm:pt modelId="{3DE2A7B6-0064-4B05-868B-009B1C6E937B}" type="pres">
      <dgm:prSet presAssocID="{2E06B549-F1F3-450E-8302-C831D2D32E1A}" presName="sibTrans" presStyleCnt="0"/>
      <dgm:spPr/>
    </dgm:pt>
    <dgm:pt modelId="{F9BA0EC4-D706-4F88-B0AC-B68BAEDC743C}" type="pres">
      <dgm:prSet presAssocID="{BC24000C-9679-47E7-96B6-94AAD4666537}" presName="compNode" presStyleCnt="0"/>
      <dgm:spPr/>
    </dgm:pt>
    <dgm:pt modelId="{BE5F30D8-FAAE-489E-8550-53B7360680A4}" type="pres">
      <dgm:prSet presAssocID="{BC24000C-9679-47E7-96B6-94AAD4666537}" presName="iconBgRect" presStyleLbl="bgShp" presStyleIdx="1" presStyleCnt="3"/>
      <dgm:spPr/>
    </dgm:pt>
    <dgm:pt modelId="{54C1DDB9-3FBA-4CD5-98D2-E83EDF1D7EAB}" type="pres">
      <dgm:prSet presAssocID="{BC24000C-9679-47E7-96B6-94AAD466653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ábrica"/>
        </a:ext>
      </dgm:extLst>
    </dgm:pt>
    <dgm:pt modelId="{8F1BE073-1619-453E-9F77-D3F935689F4D}" type="pres">
      <dgm:prSet presAssocID="{BC24000C-9679-47E7-96B6-94AAD4666537}" presName="spaceRect" presStyleCnt="0"/>
      <dgm:spPr/>
    </dgm:pt>
    <dgm:pt modelId="{98680E64-308F-42EF-A2E0-84AA6B9ED812}" type="pres">
      <dgm:prSet presAssocID="{BC24000C-9679-47E7-96B6-94AAD4666537}" presName="textRect" presStyleLbl="revTx" presStyleIdx="1" presStyleCnt="3">
        <dgm:presLayoutVars>
          <dgm:chMax val="1"/>
          <dgm:chPref val="1"/>
        </dgm:presLayoutVars>
      </dgm:prSet>
      <dgm:spPr/>
    </dgm:pt>
    <dgm:pt modelId="{E1D46085-B741-481F-AB5F-950AA6F183BE}" type="pres">
      <dgm:prSet presAssocID="{B0B45999-41F5-4DDB-A03A-8668DF209811}" presName="sibTrans" presStyleCnt="0"/>
      <dgm:spPr/>
    </dgm:pt>
    <dgm:pt modelId="{E63BC6B3-B2A2-4116-9CAD-058175156FFC}" type="pres">
      <dgm:prSet presAssocID="{BA25F93F-9A88-4995-BD4B-8751863465D3}" presName="compNode" presStyleCnt="0"/>
      <dgm:spPr/>
    </dgm:pt>
    <dgm:pt modelId="{20B33271-66E2-4BDF-8024-68BFF3BD7B16}" type="pres">
      <dgm:prSet presAssocID="{BA25F93F-9A88-4995-BD4B-8751863465D3}" presName="iconBgRect" presStyleLbl="bgShp" presStyleIdx="2" presStyleCnt="3"/>
      <dgm:spPr/>
    </dgm:pt>
    <dgm:pt modelId="{F806A18C-03AC-4D9B-97BE-4A692C6BA4CF}" type="pres">
      <dgm:prSet presAssocID="{BA25F93F-9A88-4995-BD4B-8751863465D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28DFE3BC-F5AA-4EDB-BC43-C59AC415FD91}" type="pres">
      <dgm:prSet presAssocID="{BA25F93F-9A88-4995-BD4B-8751863465D3}" presName="spaceRect" presStyleCnt="0"/>
      <dgm:spPr/>
    </dgm:pt>
    <dgm:pt modelId="{5800611C-9280-405E-8E60-4BBFBFEDAA82}" type="pres">
      <dgm:prSet presAssocID="{BA25F93F-9A88-4995-BD4B-8751863465D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326D03D-9A54-4C9A-925A-D9ECE01E069B}" type="presOf" srcId="{BA25F93F-9A88-4995-BD4B-8751863465D3}" destId="{5800611C-9280-405E-8E60-4BBFBFEDAA82}" srcOrd="0" destOrd="0" presId="urn:microsoft.com/office/officeart/2018/5/layout/IconCircleLabelList"/>
    <dgm:cxn modelId="{34F5D242-B3D1-4380-A526-3C51768C384F}" type="presOf" srcId="{650E321B-29CC-4C7E-8CFC-D9FB5736972D}" destId="{001EA16B-6F3D-4082-974B-1AAB9B58BCB0}" srcOrd="0" destOrd="0" presId="urn:microsoft.com/office/officeart/2018/5/layout/IconCircleLabelList"/>
    <dgm:cxn modelId="{FAC75452-55D4-4798-9F15-4A01BBADE75E}" srcId="{236D8E2B-342D-4DFB-8A57-E1364C19B24E}" destId="{650E321B-29CC-4C7E-8CFC-D9FB5736972D}" srcOrd="0" destOrd="0" parTransId="{5DE83027-88AE-4C54-9114-A65B2F9EB33D}" sibTransId="{2E06B549-F1F3-450E-8302-C831D2D32E1A}"/>
    <dgm:cxn modelId="{31AC6A6E-2338-4D67-9F69-9543F32616A9}" type="presOf" srcId="{236D8E2B-342D-4DFB-8A57-E1364C19B24E}" destId="{541A613A-0BF9-46D6-A832-8AE5F14BD43B}" srcOrd="0" destOrd="0" presId="urn:microsoft.com/office/officeart/2018/5/layout/IconCircleLabelList"/>
    <dgm:cxn modelId="{9D11D974-76A5-4E38-B0E3-1683E40F44D0}" type="presOf" srcId="{BC24000C-9679-47E7-96B6-94AAD4666537}" destId="{98680E64-308F-42EF-A2E0-84AA6B9ED812}" srcOrd="0" destOrd="0" presId="urn:microsoft.com/office/officeart/2018/5/layout/IconCircleLabelList"/>
    <dgm:cxn modelId="{52B52498-BD0C-4D51-ACDE-69380D6749A0}" srcId="{236D8E2B-342D-4DFB-8A57-E1364C19B24E}" destId="{BA25F93F-9A88-4995-BD4B-8751863465D3}" srcOrd="2" destOrd="0" parTransId="{8068C411-D179-433E-A98F-686D521FC485}" sibTransId="{4BC71B62-AA42-42DC-B07D-404E19D1ED13}"/>
    <dgm:cxn modelId="{B1C59298-EEB2-4345-B99A-80CF042009B9}" srcId="{236D8E2B-342D-4DFB-8A57-E1364C19B24E}" destId="{BC24000C-9679-47E7-96B6-94AAD4666537}" srcOrd="1" destOrd="0" parTransId="{57AEA45D-32E3-41F4-A4B5-52CA73CB7789}" sibTransId="{B0B45999-41F5-4DDB-A03A-8668DF209811}"/>
    <dgm:cxn modelId="{ABAB6F9C-DBD0-47EC-B357-8A7894F2EFAA}" type="presParOf" srcId="{541A613A-0BF9-46D6-A832-8AE5F14BD43B}" destId="{1BDBAA97-D3C1-44D5-8214-2B0EA5E00841}" srcOrd="0" destOrd="0" presId="urn:microsoft.com/office/officeart/2018/5/layout/IconCircleLabelList"/>
    <dgm:cxn modelId="{02255729-7F84-4CDC-A17B-01C6BD44A353}" type="presParOf" srcId="{1BDBAA97-D3C1-44D5-8214-2B0EA5E00841}" destId="{1A8F856B-0F8F-4568-B6C6-571BCD7C4797}" srcOrd="0" destOrd="0" presId="urn:microsoft.com/office/officeart/2018/5/layout/IconCircleLabelList"/>
    <dgm:cxn modelId="{C34ED862-536C-4AA3-951B-2871A4A615D1}" type="presParOf" srcId="{1BDBAA97-D3C1-44D5-8214-2B0EA5E00841}" destId="{55FB5BC1-3B86-4CF5-B4B8-256F4C8FC93E}" srcOrd="1" destOrd="0" presId="urn:microsoft.com/office/officeart/2018/5/layout/IconCircleLabelList"/>
    <dgm:cxn modelId="{E08D8E60-ED0E-4818-AF61-7D8D533A39F7}" type="presParOf" srcId="{1BDBAA97-D3C1-44D5-8214-2B0EA5E00841}" destId="{9C5B10AC-A5F0-4809-9B26-A4CCD7AC8D8C}" srcOrd="2" destOrd="0" presId="urn:microsoft.com/office/officeart/2018/5/layout/IconCircleLabelList"/>
    <dgm:cxn modelId="{0B0DB4F5-3D11-4FE7-881E-8C703EE39A21}" type="presParOf" srcId="{1BDBAA97-D3C1-44D5-8214-2B0EA5E00841}" destId="{001EA16B-6F3D-4082-974B-1AAB9B58BCB0}" srcOrd="3" destOrd="0" presId="urn:microsoft.com/office/officeart/2018/5/layout/IconCircleLabelList"/>
    <dgm:cxn modelId="{FE38F328-EB8B-4024-A7EB-C030421E1FE4}" type="presParOf" srcId="{541A613A-0BF9-46D6-A832-8AE5F14BD43B}" destId="{3DE2A7B6-0064-4B05-868B-009B1C6E937B}" srcOrd="1" destOrd="0" presId="urn:microsoft.com/office/officeart/2018/5/layout/IconCircleLabelList"/>
    <dgm:cxn modelId="{43B66DC7-3247-4904-A12E-9D51A7F32799}" type="presParOf" srcId="{541A613A-0BF9-46D6-A832-8AE5F14BD43B}" destId="{F9BA0EC4-D706-4F88-B0AC-B68BAEDC743C}" srcOrd="2" destOrd="0" presId="urn:microsoft.com/office/officeart/2018/5/layout/IconCircleLabelList"/>
    <dgm:cxn modelId="{B2D4F6E3-089A-4F81-B330-34602EF12B37}" type="presParOf" srcId="{F9BA0EC4-D706-4F88-B0AC-B68BAEDC743C}" destId="{BE5F30D8-FAAE-489E-8550-53B7360680A4}" srcOrd="0" destOrd="0" presId="urn:microsoft.com/office/officeart/2018/5/layout/IconCircleLabelList"/>
    <dgm:cxn modelId="{549734B7-3CED-4347-96B2-2E0CA3452EDA}" type="presParOf" srcId="{F9BA0EC4-D706-4F88-B0AC-B68BAEDC743C}" destId="{54C1DDB9-3FBA-4CD5-98D2-E83EDF1D7EAB}" srcOrd="1" destOrd="0" presId="urn:microsoft.com/office/officeart/2018/5/layout/IconCircleLabelList"/>
    <dgm:cxn modelId="{FA5FE5C4-0328-46D3-AD33-79BFDFFFD715}" type="presParOf" srcId="{F9BA0EC4-D706-4F88-B0AC-B68BAEDC743C}" destId="{8F1BE073-1619-453E-9F77-D3F935689F4D}" srcOrd="2" destOrd="0" presId="urn:microsoft.com/office/officeart/2018/5/layout/IconCircleLabelList"/>
    <dgm:cxn modelId="{ABC1C958-4841-488A-A998-894DBA2CA9EE}" type="presParOf" srcId="{F9BA0EC4-D706-4F88-B0AC-B68BAEDC743C}" destId="{98680E64-308F-42EF-A2E0-84AA6B9ED812}" srcOrd="3" destOrd="0" presId="urn:microsoft.com/office/officeart/2018/5/layout/IconCircleLabelList"/>
    <dgm:cxn modelId="{F04AD22B-7BC2-4C96-A40D-D5A3C8867E57}" type="presParOf" srcId="{541A613A-0BF9-46D6-A832-8AE5F14BD43B}" destId="{E1D46085-B741-481F-AB5F-950AA6F183BE}" srcOrd="3" destOrd="0" presId="urn:microsoft.com/office/officeart/2018/5/layout/IconCircleLabelList"/>
    <dgm:cxn modelId="{BA90D44D-B887-4862-B5A9-3781C13EF6E0}" type="presParOf" srcId="{541A613A-0BF9-46D6-A832-8AE5F14BD43B}" destId="{E63BC6B3-B2A2-4116-9CAD-058175156FFC}" srcOrd="4" destOrd="0" presId="urn:microsoft.com/office/officeart/2018/5/layout/IconCircleLabelList"/>
    <dgm:cxn modelId="{2FB36DE0-68A5-4A6D-95BE-E005B9FED1A3}" type="presParOf" srcId="{E63BC6B3-B2A2-4116-9CAD-058175156FFC}" destId="{20B33271-66E2-4BDF-8024-68BFF3BD7B16}" srcOrd="0" destOrd="0" presId="urn:microsoft.com/office/officeart/2018/5/layout/IconCircleLabelList"/>
    <dgm:cxn modelId="{8CF397D4-ECFD-4819-A226-3CF7BBC1DEEC}" type="presParOf" srcId="{E63BC6B3-B2A2-4116-9CAD-058175156FFC}" destId="{F806A18C-03AC-4D9B-97BE-4A692C6BA4CF}" srcOrd="1" destOrd="0" presId="urn:microsoft.com/office/officeart/2018/5/layout/IconCircleLabelList"/>
    <dgm:cxn modelId="{3639AD93-B9BE-4CBB-9C11-EB65E1035E8C}" type="presParOf" srcId="{E63BC6B3-B2A2-4116-9CAD-058175156FFC}" destId="{28DFE3BC-F5AA-4EDB-BC43-C59AC415FD91}" srcOrd="2" destOrd="0" presId="urn:microsoft.com/office/officeart/2018/5/layout/IconCircleLabelList"/>
    <dgm:cxn modelId="{663ED0C9-050A-4113-822A-2F48B8729BC0}" type="presParOf" srcId="{E63BC6B3-B2A2-4116-9CAD-058175156FFC}" destId="{5800611C-9280-405E-8E60-4BBFBFEDAA8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F12405D-B29C-4B47-9D30-466BB819C9C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E91D115-6A56-42DE-9554-7000CB4E605C}">
      <dgm:prSet/>
      <dgm:spPr/>
      <dgm:t>
        <a:bodyPr/>
        <a:lstStyle/>
        <a:p>
          <a:r>
            <a:rPr lang="es-ES" b="1" dirty="0" err="1"/>
            <a:t>Minimal</a:t>
          </a:r>
          <a:r>
            <a:rPr lang="es-ES" b="1" dirty="0"/>
            <a:t> performance </a:t>
          </a:r>
          <a:r>
            <a:rPr lang="es-ES" b="1" dirty="0" err="1"/>
            <a:t>gains</a:t>
          </a:r>
          <a:r>
            <a:rPr lang="es-ES" dirty="0"/>
            <a:t> </a:t>
          </a:r>
          <a:r>
            <a:rPr lang="es-ES" dirty="0" err="1"/>
            <a:t>for</a:t>
          </a:r>
          <a:r>
            <a:rPr lang="es-ES" dirty="0"/>
            <a:t> </a:t>
          </a:r>
          <a:r>
            <a:rPr lang="es-ES" dirty="0" err="1"/>
            <a:t>typical</a:t>
          </a:r>
          <a:r>
            <a:rPr lang="es-ES" dirty="0"/>
            <a:t> </a:t>
          </a:r>
          <a:r>
            <a:rPr lang="es-ES" dirty="0" err="1"/>
            <a:t>database</a:t>
          </a:r>
          <a:r>
            <a:rPr lang="es-ES" dirty="0"/>
            <a:t> </a:t>
          </a:r>
          <a:r>
            <a:rPr lang="es-ES" dirty="0" err="1"/>
            <a:t>workloads</a:t>
          </a:r>
          <a:r>
            <a:rPr lang="es-ES" dirty="0"/>
            <a:t>.</a:t>
          </a:r>
          <a:endParaRPr lang="en-US" dirty="0"/>
        </a:p>
      </dgm:t>
    </dgm:pt>
    <dgm:pt modelId="{7FFB555C-7574-4C5F-AB99-41733374B6BA}" type="parTrans" cxnId="{8FBA40CC-FE4B-4044-A029-47BC5778AD8B}">
      <dgm:prSet/>
      <dgm:spPr/>
      <dgm:t>
        <a:bodyPr/>
        <a:lstStyle/>
        <a:p>
          <a:endParaRPr lang="en-US"/>
        </a:p>
      </dgm:t>
    </dgm:pt>
    <dgm:pt modelId="{A3DE7B1F-E0A8-43A9-B6CA-344F115084D3}" type="sibTrans" cxnId="{8FBA40CC-FE4B-4044-A029-47BC5778AD8B}">
      <dgm:prSet/>
      <dgm:spPr/>
      <dgm:t>
        <a:bodyPr/>
        <a:lstStyle/>
        <a:p>
          <a:endParaRPr lang="en-US"/>
        </a:p>
      </dgm:t>
    </dgm:pt>
    <dgm:pt modelId="{626CB199-1668-47DB-BE26-74414A4679CD}">
      <dgm:prSet/>
      <dgm:spPr/>
      <dgm:t>
        <a:bodyPr/>
        <a:lstStyle/>
        <a:p>
          <a:r>
            <a:rPr lang="es-ES" b="1"/>
            <a:t>High manufacturing carbon footprint</a:t>
          </a:r>
          <a:r>
            <a:rPr lang="es-ES"/>
            <a:t>.</a:t>
          </a:r>
          <a:endParaRPr lang="en-US"/>
        </a:p>
      </dgm:t>
    </dgm:pt>
    <dgm:pt modelId="{77C716A5-9011-47A9-941E-C6C46BD836C1}" type="parTrans" cxnId="{954EF196-7B2C-4A5A-AC11-98AE1E6CB2CE}">
      <dgm:prSet/>
      <dgm:spPr/>
      <dgm:t>
        <a:bodyPr/>
        <a:lstStyle/>
        <a:p>
          <a:endParaRPr lang="en-US"/>
        </a:p>
      </dgm:t>
    </dgm:pt>
    <dgm:pt modelId="{A987255E-3AF5-42FD-811B-2D7DFF2FC494}" type="sibTrans" cxnId="{954EF196-7B2C-4A5A-AC11-98AE1E6CB2CE}">
      <dgm:prSet/>
      <dgm:spPr/>
      <dgm:t>
        <a:bodyPr/>
        <a:lstStyle/>
        <a:p>
          <a:endParaRPr lang="en-US"/>
        </a:p>
      </dgm:t>
    </dgm:pt>
    <dgm:pt modelId="{C0807083-F35E-42AA-9702-A7BB59BEC961}">
      <dgm:prSet/>
      <dgm:spPr/>
      <dgm:t>
        <a:bodyPr/>
        <a:lstStyle/>
        <a:p>
          <a:r>
            <a:rPr lang="es-ES" b="1"/>
            <a:t>Short product lifecycles</a:t>
          </a:r>
          <a:r>
            <a:rPr lang="es-ES"/>
            <a:t> recommended by vendors (4–6 years), but real break-even points are often much longer​</a:t>
          </a:r>
          <a:endParaRPr lang="en-US"/>
        </a:p>
      </dgm:t>
    </dgm:pt>
    <dgm:pt modelId="{573801C1-F6FD-424B-98FD-D213D21D670C}" type="parTrans" cxnId="{285E7F08-034A-4DF8-A5C5-B3AEE7F737DB}">
      <dgm:prSet/>
      <dgm:spPr/>
      <dgm:t>
        <a:bodyPr/>
        <a:lstStyle/>
        <a:p>
          <a:endParaRPr lang="en-US"/>
        </a:p>
      </dgm:t>
    </dgm:pt>
    <dgm:pt modelId="{C03E6113-EE6F-45F5-9130-4B0B1BE03F16}" type="sibTrans" cxnId="{285E7F08-034A-4DF8-A5C5-B3AEE7F737DB}">
      <dgm:prSet/>
      <dgm:spPr/>
      <dgm:t>
        <a:bodyPr/>
        <a:lstStyle/>
        <a:p>
          <a:endParaRPr lang="en-US"/>
        </a:p>
      </dgm:t>
    </dgm:pt>
    <dgm:pt modelId="{B452A0B1-8248-F540-9F51-A2F8A44E7C3E}" type="pres">
      <dgm:prSet presAssocID="{0F12405D-B29C-4B47-9D30-466BB819C9CF}" presName="linear" presStyleCnt="0">
        <dgm:presLayoutVars>
          <dgm:animLvl val="lvl"/>
          <dgm:resizeHandles val="exact"/>
        </dgm:presLayoutVars>
      </dgm:prSet>
      <dgm:spPr/>
    </dgm:pt>
    <dgm:pt modelId="{6C94E168-99AA-9C49-B527-34A17C0DF187}" type="pres">
      <dgm:prSet presAssocID="{0E91D115-6A56-42DE-9554-7000CB4E605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9C69E4B-BE2D-3445-833B-4557E8FF4B7B}" type="pres">
      <dgm:prSet presAssocID="{A3DE7B1F-E0A8-43A9-B6CA-344F115084D3}" presName="spacer" presStyleCnt="0"/>
      <dgm:spPr/>
    </dgm:pt>
    <dgm:pt modelId="{D72F4FD1-1504-6F4A-A5C0-2D417296A007}" type="pres">
      <dgm:prSet presAssocID="{626CB199-1668-47DB-BE26-74414A4679C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4905446-9F35-1549-AE44-D9CB63682641}" type="pres">
      <dgm:prSet presAssocID="{A987255E-3AF5-42FD-811B-2D7DFF2FC494}" presName="spacer" presStyleCnt="0"/>
      <dgm:spPr/>
    </dgm:pt>
    <dgm:pt modelId="{9AEF1552-D4FC-DE49-B117-7A4497773A04}" type="pres">
      <dgm:prSet presAssocID="{C0807083-F35E-42AA-9702-A7BB59BEC96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85E7F08-034A-4DF8-A5C5-B3AEE7F737DB}" srcId="{0F12405D-B29C-4B47-9D30-466BB819C9CF}" destId="{C0807083-F35E-42AA-9702-A7BB59BEC961}" srcOrd="2" destOrd="0" parTransId="{573801C1-F6FD-424B-98FD-D213D21D670C}" sibTransId="{C03E6113-EE6F-45F5-9130-4B0B1BE03F16}"/>
    <dgm:cxn modelId="{23F62939-2FEB-A34E-9AA8-707FE064D007}" type="presOf" srcId="{626CB199-1668-47DB-BE26-74414A4679CD}" destId="{D72F4FD1-1504-6F4A-A5C0-2D417296A007}" srcOrd="0" destOrd="0" presId="urn:microsoft.com/office/officeart/2005/8/layout/vList2"/>
    <dgm:cxn modelId="{5D229741-E3F1-6D4B-BC9C-8FD94974F961}" type="presOf" srcId="{0F12405D-B29C-4B47-9D30-466BB819C9CF}" destId="{B452A0B1-8248-F540-9F51-A2F8A44E7C3E}" srcOrd="0" destOrd="0" presId="urn:microsoft.com/office/officeart/2005/8/layout/vList2"/>
    <dgm:cxn modelId="{526B8B62-5909-DD43-84D0-BC4C695C882E}" type="presOf" srcId="{0E91D115-6A56-42DE-9554-7000CB4E605C}" destId="{6C94E168-99AA-9C49-B527-34A17C0DF187}" srcOrd="0" destOrd="0" presId="urn:microsoft.com/office/officeart/2005/8/layout/vList2"/>
    <dgm:cxn modelId="{5C25B67B-9A64-3542-9577-56E3D18FA8D1}" type="presOf" srcId="{C0807083-F35E-42AA-9702-A7BB59BEC961}" destId="{9AEF1552-D4FC-DE49-B117-7A4497773A04}" srcOrd="0" destOrd="0" presId="urn:microsoft.com/office/officeart/2005/8/layout/vList2"/>
    <dgm:cxn modelId="{954EF196-7B2C-4A5A-AC11-98AE1E6CB2CE}" srcId="{0F12405D-B29C-4B47-9D30-466BB819C9CF}" destId="{626CB199-1668-47DB-BE26-74414A4679CD}" srcOrd="1" destOrd="0" parTransId="{77C716A5-9011-47A9-941E-C6C46BD836C1}" sibTransId="{A987255E-3AF5-42FD-811B-2D7DFF2FC494}"/>
    <dgm:cxn modelId="{8FBA40CC-FE4B-4044-A029-47BC5778AD8B}" srcId="{0F12405D-B29C-4B47-9D30-466BB819C9CF}" destId="{0E91D115-6A56-42DE-9554-7000CB4E605C}" srcOrd="0" destOrd="0" parTransId="{7FFB555C-7574-4C5F-AB99-41733374B6BA}" sibTransId="{A3DE7B1F-E0A8-43A9-B6CA-344F115084D3}"/>
    <dgm:cxn modelId="{4B73AF7C-8916-8D48-B907-5B27A987B636}" type="presParOf" srcId="{B452A0B1-8248-F540-9F51-A2F8A44E7C3E}" destId="{6C94E168-99AA-9C49-B527-34A17C0DF187}" srcOrd="0" destOrd="0" presId="urn:microsoft.com/office/officeart/2005/8/layout/vList2"/>
    <dgm:cxn modelId="{C8604058-4ED0-5847-9749-95CEC51A1D35}" type="presParOf" srcId="{B452A0B1-8248-F540-9F51-A2F8A44E7C3E}" destId="{69C69E4B-BE2D-3445-833B-4557E8FF4B7B}" srcOrd="1" destOrd="0" presId="urn:microsoft.com/office/officeart/2005/8/layout/vList2"/>
    <dgm:cxn modelId="{640641DC-93C2-5448-AB50-04A798911922}" type="presParOf" srcId="{B452A0B1-8248-F540-9F51-A2F8A44E7C3E}" destId="{D72F4FD1-1504-6F4A-A5C0-2D417296A007}" srcOrd="2" destOrd="0" presId="urn:microsoft.com/office/officeart/2005/8/layout/vList2"/>
    <dgm:cxn modelId="{3CC095ED-F870-444D-98FA-96A6A72B2435}" type="presParOf" srcId="{B452A0B1-8248-F540-9F51-A2F8A44E7C3E}" destId="{74905446-9F35-1549-AE44-D9CB63682641}" srcOrd="3" destOrd="0" presId="urn:microsoft.com/office/officeart/2005/8/layout/vList2"/>
    <dgm:cxn modelId="{9A742867-7C1D-694E-9D34-468995C3F490}" type="presParOf" srcId="{B452A0B1-8248-F540-9F51-A2F8A44E7C3E}" destId="{9AEF1552-D4FC-DE49-B117-7A4497773A0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00829-F1D3-754B-9703-3E338DA93DC9}">
      <dsp:nvSpPr>
        <dsp:cNvPr id="0" name=""/>
        <dsp:cNvSpPr/>
      </dsp:nvSpPr>
      <dsp:spPr>
        <a:xfrm>
          <a:off x="0" y="3750030"/>
          <a:ext cx="6914038" cy="8204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i="0" kern="1200"/>
            <a:t>PCIe bandwidth has increased</a:t>
          </a:r>
          <a:r>
            <a:rPr lang="es-ES" sz="1900" b="0" i="0" kern="1200"/>
            <a:t>, allowing faster SSD and GPU communication.</a:t>
          </a:r>
          <a:endParaRPr lang="en-US" sz="1900" kern="1200"/>
        </a:p>
      </dsp:txBody>
      <dsp:txXfrm>
        <a:off x="0" y="3750030"/>
        <a:ext cx="6914038" cy="820415"/>
      </dsp:txXfrm>
    </dsp:sp>
    <dsp:sp modelId="{474A7C89-B4C8-4F4D-81FF-9E6FDFD77BE4}">
      <dsp:nvSpPr>
        <dsp:cNvPr id="0" name=""/>
        <dsp:cNvSpPr/>
      </dsp:nvSpPr>
      <dsp:spPr>
        <a:xfrm rot="10800000">
          <a:off x="0" y="2500538"/>
          <a:ext cx="6914038" cy="126179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i="0" kern="1200"/>
            <a:t>Higher core counts enable better parallel execution</a:t>
          </a:r>
          <a:r>
            <a:rPr lang="es-ES" sz="1900" b="0" i="0" kern="1200"/>
            <a:t> for modern workloads.</a:t>
          </a:r>
          <a:endParaRPr lang="en-US" sz="1900" kern="1200"/>
        </a:p>
      </dsp:txBody>
      <dsp:txXfrm rot="10800000">
        <a:off x="0" y="2500538"/>
        <a:ext cx="6914038" cy="819878"/>
      </dsp:txXfrm>
    </dsp:sp>
    <dsp:sp modelId="{DE3B5D33-9C97-8945-9B01-E3A1DFEFDA07}">
      <dsp:nvSpPr>
        <dsp:cNvPr id="0" name=""/>
        <dsp:cNvSpPr/>
      </dsp:nvSpPr>
      <dsp:spPr>
        <a:xfrm rot="10800000">
          <a:off x="0" y="1251046"/>
          <a:ext cx="6914038" cy="1261798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i="0" kern="1200"/>
            <a:t>Clock speeds have remained stagnant</a:t>
          </a:r>
          <a:r>
            <a:rPr lang="es-ES" sz="1900" b="0" i="0" kern="1200"/>
            <a:t> (~2.0–2.5 GHz) due to thermal and power limitations.</a:t>
          </a:r>
          <a:endParaRPr lang="en-US" sz="1900" kern="1200"/>
        </a:p>
      </dsp:txBody>
      <dsp:txXfrm rot="10800000">
        <a:off x="0" y="1251046"/>
        <a:ext cx="6914038" cy="819878"/>
      </dsp:txXfrm>
    </dsp:sp>
    <dsp:sp modelId="{B415CB9C-4618-3849-A627-24BD54F66DCF}">
      <dsp:nvSpPr>
        <dsp:cNvPr id="0" name=""/>
        <dsp:cNvSpPr/>
      </dsp:nvSpPr>
      <dsp:spPr>
        <a:xfrm rot="10800000">
          <a:off x="0" y="1554"/>
          <a:ext cx="6914038" cy="1261798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i="0" kern="1200"/>
            <a:t>CPU evolution</a:t>
          </a:r>
          <a:r>
            <a:rPr lang="es-ES" sz="1900" b="0" i="0" kern="1200"/>
            <a:t> has focused more on </a:t>
          </a:r>
          <a:r>
            <a:rPr lang="es-ES" sz="1900" b="1" i="0" kern="1200"/>
            <a:t>core count and memory bandwidth</a:t>
          </a:r>
          <a:r>
            <a:rPr lang="es-ES" sz="1900" b="0" i="0" kern="1200"/>
            <a:t> than raw clock speed.</a:t>
          </a:r>
          <a:endParaRPr lang="en-US" sz="1900" kern="1200"/>
        </a:p>
      </dsp:txBody>
      <dsp:txXfrm rot="10800000">
        <a:off x="0" y="1554"/>
        <a:ext cx="6914038" cy="8198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3FC2F-42F2-2346-813E-2EFAA6D902B6}">
      <dsp:nvSpPr>
        <dsp:cNvPr id="0" name=""/>
        <dsp:cNvSpPr/>
      </dsp:nvSpPr>
      <dsp:spPr>
        <a:xfrm>
          <a:off x="0" y="132905"/>
          <a:ext cx="3329243" cy="1997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 dirty="0" err="1"/>
            <a:t>Problems</a:t>
          </a:r>
          <a:r>
            <a:rPr lang="es-ES" sz="2900" b="1" kern="1200" dirty="0"/>
            <a:t>:</a:t>
          </a:r>
        </a:p>
      </dsp:txBody>
      <dsp:txXfrm>
        <a:off x="0" y="132905"/>
        <a:ext cx="3329243" cy="1997546"/>
      </dsp:txXfrm>
    </dsp:sp>
    <dsp:sp modelId="{91202B98-88F3-9748-A51E-CFC20985A287}">
      <dsp:nvSpPr>
        <dsp:cNvPr id="0" name=""/>
        <dsp:cNvSpPr/>
      </dsp:nvSpPr>
      <dsp:spPr>
        <a:xfrm>
          <a:off x="3662167" y="132905"/>
          <a:ext cx="3329243" cy="1997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/>
            <a:t>SSDs wear out due to excessive writes.</a:t>
          </a:r>
          <a:endParaRPr lang="en-US" sz="2900" kern="1200"/>
        </a:p>
      </dsp:txBody>
      <dsp:txXfrm>
        <a:off x="3662167" y="132905"/>
        <a:ext cx="3329243" cy="1997546"/>
      </dsp:txXfrm>
    </dsp:sp>
    <dsp:sp modelId="{6CF5923C-06B9-1547-A05C-B76C146F3409}">
      <dsp:nvSpPr>
        <dsp:cNvPr id="0" name=""/>
        <dsp:cNvSpPr/>
      </dsp:nvSpPr>
      <dsp:spPr>
        <a:xfrm>
          <a:off x="7324335" y="132905"/>
          <a:ext cx="3329243" cy="1997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/>
            <a:t>DRAM cells degrade over time, reducing performance.</a:t>
          </a:r>
          <a:endParaRPr lang="en-US" sz="2900" kern="1200"/>
        </a:p>
      </dsp:txBody>
      <dsp:txXfrm>
        <a:off x="7324335" y="132905"/>
        <a:ext cx="3329243" cy="1997546"/>
      </dsp:txXfrm>
    </dsp:sp>
    <dsp:sp modelId="{9D6C2F97-A481-6840-A011-00B52CE8B49C}">
      <dsp:nvSpPr>
        <dsp:cNvPr id="0" name=""/>
        <dsp:cNvSpPr/>
      </dsp:nvSpPr>
      <dsp:spPr>
        <a:xfrm>
          <a:off x="0" y="2463376"/>
          <a:ext cx="3329243" cy="1997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/>
            <a:t>Solutions:</a:t>
          </a:r>
          <a:endParaRPr lang="en-US" sz="2900" kern="1200"/>
        </a:p>
      </dsp:txBody>
      <dsp:txXfrm>
        <a:off x="0" y="2463376"/>
        <a:ext cx="3329243" cy="1997546"/>
      </dsp:txXfrm>
    </dsp:sp>
    <dsp:sp modelId="{F6327E7C-FFD0-9442-B41D-42B7BF33F341}">
      <dsp:nvSpPr>
        <dsp:cNvPr id="0" name=""/>
        <dsp:cNvSpPr/>
      </dsp:nvSpPr>
      <dsp:spPr>
        <a:xfrm>
          <a:off x="3662167" y="2463376"/>
          <a:ext cx="3329243" cy="1997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/>
            <a:t>Smart write buffer caches</a:t>
          </a:r>
          <a:r>
            <a:rPr lang="es-ES" sz="2900" kern="1200"/>
            <a:t> to reduce SSD wear.</a:t>
          </a:r>
          <a:endParaRPr lang="en-US" sz="2900" kern="1200"/>
        </a:p>
      </dsp:txBody>
      <dsp:txXfrm>
        <a:off x="3662167" y="2463376"/>
        <a:ext cx="3329243" cy="1997546"/>
      </dsp:txXfrm>
    </dsp:sp>
    <dsp:sp modelId="{AD0D2590-9927-CC47-97E2-92A79573B788}">
      <dsp:nvSpPr>
        <dsp:cNvPr id="0" name=""/>
        <dsp:cNvSpPr/>
      </dsp:nvSpPr>
      <dsp:spPr>
        <a:xfrm>
          <a:off x="7324335" y="2463376"/>
          <a:ext cx="3329243" cy="1997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/>
            <a:t>New research on DRAM aging</a:t>
          </a:r>
          <a:r>
            <a:rPr lang="es-ES" sz="2900" kern="1200"/>
            <a:t> to improve memory management.</a:t>
          </a:r>
          <a:endParaRPr lang="en-US" sz="2900" kern="1200"/>
        </a:p>
      </dsp:txBody>
      <dsp:txXfrm>
        <a:off x="7324335" y="2463376"/>
        <a:ext cx="3329243" cy="199754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53A03-6C5E-6443-B050-431931EEA179}">
      <dsp:nvSpPr>
        <dsp:cNvPr id="0" name=""/>
        <dsp:cNvSpPr/>
      </dsp:nvSpPr>
      <dsp:spPr>
        <a:xfrm>
          <a:off x="7967456" y="1549818"/>
          <a:ext cx="91440" cy="709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9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5A73A-2BB0-E147-9EBB-B745AED7B507}">
      <dsp:nvSpPr>
        <dsp:cNvPr id="0" name=""/>
        <dsp:cNvSpPr/>
      </dsp:nvSpPr>
      <dsp:spPr>
        <a:xfrm>
          <a:off x="3541674" y="1549818"/>
          <a:ext cx="1490500" cy="709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396"/>
              </a:lnTo>
              <a:lnTo>
                <a:pt x="1490500" y="483396"/>
              </a:lnTo>
              <a:lnTo>
                <a:pt x="1490500" y="709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85903-AB28-2543-A35C-66F9B9B49600}">
      <dsp:nvSpPr>
        <dsp:cNvPr id="0" name=""/>
        <dsp:cNvSpPr/>
      </dsp:nvSpPr>
      <dsp:spPr>
        <a:xfrm>
          <a:off x="2051173" y="1549818"/>
          <a:ext cx="1490500" cy="709342"/>
        </a:xfrm>
        <a:custGeom>
          <a:avLst/>
          <a:gdLst/>
          <a:ahLst/>
          <a:cxnLst/>
          <a:rect l="0" t="0" r="0" b="0"/>
          <a:pathLst>
            <a:path>
              <a:moveTo>
                <a:pt x="1490500" y="0"/>
              </a:moveTo>
              <a:lnTo>
                <a:pt x="1490500" y="483396"/>
              </a:lnTo>
              <a:lnTo>
                <a:pt x="0" y="483396"/>
              </a:lnTo>
              <a:lnTo>
                <a:pt x="0" y="709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D9578-BCFD-AE49-B4C6-4BD8ECC018C8}">
      <dsp:nvSpPr>
        <dsp:cNvPr id="0" name=""/>
        <dsp:cNvSpPr/>
      </dsp:nvSpPr>
      <dsp:spPr>
        <a:xfrm>
          <a:off x="2322173" y="1053"/>
          <a:ext cx="2439001" cy="15487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B6016-1B72-5642-937E-D731D7D6DF43}">
      <dsp:nvSpPr>
        <dsp:cNvPr id="0" name=""/>
        <dsp:cNvSpPr/>
      </dsp:nvSpPr>
      <dsp:spPr>
        <a:xfrm>
          <a:off x="2593173" y="258503"/>
          <a:ext cx="2439001" cy="154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/>
            <a:t>European Right to Repair policy encourages:</a:t>
          </a:r>
          <a:endParaRPr lang="en-US" sz="1800" kern="1200"/>
        </a:p>
      </dsp:txBody>
      <dsp:txXfrm>
        <a:off x="2638535" y="303865"/>
        <a:ext cx="2348277" cy="1458041"/>
      </dsp:txXfrm>
    </dsp:sp>
    <dsp:sp modelId="{DFAD6CC3-2E86-4041-B1F0-77F439DF5D6C}">
      <dsp:nvSpPr>
        <dsp:cNvPr id="0" name=""/>
        <dsp:cNvSpPr/>
      </dsp:nvSpPr>
      <dsp:spPr>
        <a:xfrm>
          <a:off x="831672" y="2259161"/>
          <a:ext cx="2439001" cy="15487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C68F1-C1F0-2D4D-BCD6-AA665C40E7BD}">
      <dsp:nvSpPr>
        <dsp:cNvPr id="0" name=""/>
        <dsp:cNvSpPr/>
      </dsp:nvSpPr>
      <dsp:spPr>
        <a:xfrm>
          <a:off x="1102672" y="2516612"/>
          <a:ext cx="2439001" cy="154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dirty="0" err="1"/>
            <a:t>Repairing</a:t>
          </a:r>
          <a:r>
            <a:rPr lang="es-ES" sz="1800" b="0" i="0" kern="1200" dirty="0"/>
            <a:t> hardware </a:t>
          </a:r>
          <a:r>
            <a:rPr lang="es-ES" sz="1800" b="1" i="0" kern="1200" dirty="0" err="1"/>
            <a:t>instead</a:t>
          </a:r>
          <a:r>
            <a:rPr lang="es-ES" sz="1800" b="1" i="0" kern="1200" dirty="0"/>
            <a:t> </a:t>
          </a:r>
          <a:r>
            <a:rPr lang="es-ES" sz="1800" b="1" i="0" kern="1200" dirty="0" err="1"/>
            <a:t>of</a:t>
          </a:r>
          <a:r>
            <a:rPr lang="es-ES" sz="1800" b="1" i="0" kern="1200" dirty="0"/>
            <a:t> </a:t>
          </a:r>
          <a:r>
            <a:rPr lang="es-ES" sz="1800" b="1" i="0" kern="1200" dirty="0" err="1"/>
            <a:t>replacing</a:t>
          </a:r>
          <a:r>
            <a:rPr lang="es-ES" sz="1800" b="0" i="0" kern="1200" dirty="0"/>
            <a:t>.</a:t>
          </a:r>
          <a:endParaRPr lang="en-US" sz="1800" kern="1200" dirty="0"/>
        </a:p>
      </dsp:txBody>
      <dsp:txXfrm>
        <a:off x="1148034" y="2561974"/>
        <a:ext cx="2348277" cy="1458041"/>
      </dsp:txXfrm>
    </dsp:sp>
    <dsp:sp modelId="{8305AB64-381A-1A4A-ABF3-1A069849888F}">
      <dsp:nvSpPr>
        <dsp:cNvPr id="0" name=""/>
        <dsp:cNvSpPr/>
      </dsp:nvSpPr>
      <dsp:spPr>
        <a:xfrm>
          <a:off x="3812674" y="2259161"/>
          <a:ext cx="2439001" cy="15487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02605-40AF-AB4F-A870-E0FC982D5965}">
      <dsp:nvSpPr>
        <dsp:cNvPr id="0" name=""/>
        <dsp:cNvSpPr/>
      </dsp:nvSpPr>
      <dsp:spPr>
        <a:xfrm>
          <a:off x="4083674" y="2516612"/>
          <a:ext cx="2439001" cy="154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/>
            <a:t>Modular SSDs &amp; DRAM for easy upgrades</a:t>
          </a:r>
          <a:r>
            <a:rPr lang="es-ES" sz="1800" b="0" i="0" kern="1200"/>
            <a:t>.</a:t>
          </a:r>
          <a:endParaRPr lang="en-US" sz="1800" kern="1200"/>
        </a:p>
      </dsp:txBody>
      <dsp:txXfrm>
        <a:off x="4129036" y="2561974"/>
        <a:ext cx="2348277" cy="1458041"/>
      </dsp:txXfrm>
    </dsp:sp>
    <dsp:sp modelId="{EB34E387-8994-CF47-9E54-D8CD846D043F}">
      <dsp:nvSpPr>
        <dsp:cNvPr id="0" name=""/>
        <dsp:cNvSpPr/>
      </dsp:nvSpPr>
      <dsp:spPr>
        <a:xfrm>
          <a:off x="6793675" y="1053"/>
          <a:ext cx="2439001" cy="15487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E9A48-ED12-4C4F-B853-943D7B1BC647}">
      <dsp:nvSpPr>
        <dsp:cNvPr id="0" name=""/>
        <dsp:cNvSpPr/>
      </dsp:nvSpPr>
      <dsp:spPr>
        <a:xfrm>
          <a:off x="7064676" y="258503"/>
          <a:ext cx="2439001" cy="154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/>
            <a:t>Impact</a:t>
          </a:r>
          <a:r>
            <a:rPr lang="es-ES" sz="1800" b="1" kern="1200"/>
            <a:t> </a:t>
          </a:r>
          <a:endParaRPr lang="en-US" sz="1800" kern="1200"/>
        </a:p>
      </dsp:txBody>
      <dsp:txXfrm>
        <a:off x="7110038" y="303865"/>
        <a:ext cx="2348277" cy="1458041"/>
      </dsp:txXfrm>
    </dsp:sp>
    <dsp:sp modelId="{B1D759BC-8289-5847-9AE0-0B30CA678963}">
      <dsp:nvSpPr>
        <dsp:cNvPr id="0" name=""/>
        <dsp:cNvSpPr/>
      </dsp:nvSpPr>
      <dsp:spPr>
        <a:xfrm>
          <a:off x="6793675" y="2259161"/>
          <a:ext cx="2439001" cy="15487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41A16-FB09-1B44-AB97-5D057ED6C187}">
      <dsp:nvSpPr>
        <dsp:cNvPr id="0" name=""/>
        <dsp:cNvSpPr/>
      </dsp:nvSpPr>
      <dsp:spPr>
        <a:xfrm>
          <a:off x="7064676" y="2516612"/>
          <a:ext cx="2439001" cy="154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/>
            <a:t>Extending hardware lifespan </a:t>
          </a:r>
          <a:r>
            <a:rPr lang="es-ES" sz="1800" b="1" i="0" kern="1200"/>
            <a:t>reduces environmental impact</a:t>
          </a:r>
          <a:r>
            <a:rPr lang="es-ES" sz="1800" b="0" i="0" kern="1200"/>
            <a:t>.</a:t>
          </a:r>
          <a:endParaRPr lang="en-US" sz="1800" kern="1200"/>
        </a:p>
      </dsp:txBody>
      <dsp:txXfrm>
        <a:off x="7110038" y="2561974"/>
        <a:ext cx="2348277" cy="145804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D7B4E-81C4-C841-89F0-F2104F6C7ED6}">
      <dsp:nvSpPr>
        <dsp:cNvPr id="0" name=""/>
        <dsp:cNvSpPr/>
      </dsp:nvSpPr>
      <dsp:spPr>
        <a:xfrm>
          <a:off x="0" y="0"/>
          <a:ext cx="5802876" cy="8583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/>
            <a:t>Current benchmarks focus on:</a:t>
          </a:r>
          <a:endParaRPr lang="en-US" sz="2200" kern="1200"/>
        </a:p>
      </dsp:txBody>
      <dsp:txXfrm>
        <a:off x="25141" y="25141"/>
        <a:ext cx="4776179" cy="808104"/>
      </dsp:txXfrm>
    </dsp:sp>
    <dsp:sp modelId="{2B98C46E-EB07-F644-BCB1-CF47B382389B}">
      <dsp:nvSpPr>
        <dsp:cNvPr id="0" name=""/>
        <dsp:cNvSpPr/>
      </dsp:nvSpPr>
      <dsp:spPr>
        <a:xfrm>
          <a:off x="433331" y="977606"/>
          <a:ext cx="5802876" cy="8583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/>
            <a:t>Transactions per second (TPS) for transactional databases.</a:t>
          </a:r>
          <a:endParaRPr lang="en-US" sz="2200" kern="1200"/>
        </a:p>
      </dsp:txBody>
      <dsp:txXfrm>
        <a:off x="458472" y="1002747"/>
        <a:ext cx="4761311" cy="808104"/>
      </dsp:txXfrm>
    </dsp:sp>
    <dsp:sp modelId="{B42C9167-7402-BB48-8D37-0413754A538D}">
      <dsp:nvSpPr>
        <dsp:cNvPr id="0" name=""/>
        <dsp:cNvSpPr/>
      </dsp:nvSpPr>
      <dsp:spPr>
        <a:xfrm>
          <a:off x="427733" y="1973505"/>
          <a:ext cx="5802876" cy="8583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 err="1"/>
            <a:t>Query</a:t>
          </a:r>
          <a:r>
            <a:rPr lang="es-ES" sz="2200" b="1" kern="1200" dirty="0"/>
            <a:t> </a:t>
          </a:r>
          <a:r>
            <a:rPr lang="es-ES" sz="2200" b="1" kern="1200" dirty="0" err="1"/>
            <a:t>execution</a:t>
          </a:r>
          <a:r>
            <a:rPr lang="es-ES" sz="2200" b="1" kern="1200" dirty="0"/>
            <a:t> time </a:t>
          </a:r>
          <a:r>
            <a:rPr lang="es-ES" sz="2200" b="1" kern="1200" dirty="0" err="1"/>
            <a:t>for</a:t>
          </a:r>
          <a:r>
            <a:rPr lang="es-ES" sz="2200" b="1" kern="1200" dirty="0"/>
            <a:t> </a:t>
          </a:r>
          <a:r>
            <a:rPr lang="es-ES" sz="2200" b="1" kern="1200" dirty="0" err="1"/>
            <a:t>analytical</a:t>
          </a:r>
          <a:r>
            <a:rPr lang="es-ES" sz="2200" b="1" kern="1200" dirty="0"/>
            <a:t> </a:t>
          </a:r>
          <a:r>
            <a:rPr lang="es-ES" sz="2200" b="1" kern="1200" dirty="0" err="1"/>
            <a:t>workloads</a:t>
          </a:r>
          <a:r>
            <a:rPr lang="es-ES" sz="2200" b="1" kern="1200" dirty="0"/>
            <a:t>.</a:t>
          </a:r>
          <a:endParaRPr lang="en-US" sz="2200" kern="1200" dirty="0"/>
        </a:p>
      </dsp:txBody>
      <dsp:txXfrm>
        <a:off x="452874" y="1998646"/>
        <a:ext cx="4761311" cy="808104"/>
      </dsp:txXfrm>
    </dsp:sp>
    <dsp:sp modelId="{305088F0-015D-A34F-8620-C8DD7DDC6EAB}">
      <dsp:nvSpPr>
        <dsp:cNvPr id="0" name=""/>
        <dsp:cNvSpPr/>
      </dsp:nvSpPr>
      <dsp:spPr>
        <a:xfrm>
          <a:off x="0" y="2960958"/>
          <a:ext cx="5802876" cy="8583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/>
            <a:t>Problem:</a:t>
          </a:r>
          <a:r>
            <a:rPr lang="es-ES" sz="2200" kern="1200"/>
            <a:t> </a:t>
          </a:r>
          <a:endParaRPr lang="en-US" sz="2200" kern="1200"/>
        </a:p>
      </dsp:txBody>
      <dsp:txXfrm>
        <a:off x="25141" y="2986099"/>
        <a:ext cx="4761311" cy="808104"/>
      </dsp:txXfrm>
    </dsp:sp>
    <dsp:sp modelId="{43E4F139-918A-4F48-94FB-63FC9C64E953}">
      <dsp:nvSpPr>
        <dsp:cNvPr id="0" name=""/>
        <dsp:cNvSpPr/>
      </dsp:nvSpPr>
      <dsp:spPr>
        <a:xfrm>
          <a:off x="401914" y="3910427"/>
          <a:ext cx="5802876" cy="85838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 err="1"/>
            <a:t>These</a:t>
          </a:r>
          <a:r>
            <a:rPr lang="es-ES" sz="2200" kern="1200" dirty="0"/>
            <a:t> </a:t>
          </a:r>
          <a:r>
            <a:rPr lang="es-ES" sz="2200" kern="1200" dirty="0" err="1"/>
            <a:t>metrics</a:t>
          </a:r>
          <a:r>
            <a:rPr lang="es-ES" sz="2200" kern="1200" dirty="0"/>
            <a:t> </a:t>
          </a:r>
          <a:r>
            <a:rPr lang="es-ES" sz="2200" b="1" kern="1200" dirty="0"/>
            <a:t>ignore </a:t>
          </a:r>
          <a:r>
            <a:rPr lang="es-ES" sz="2200" b="1" kern="1200" dirty="0" err="1"/>
            <a:t>sustainability</a:t>
          </a:r>
          <a:r>
            <a:rPr lang="es-ES" sz="2200" b="1" kern="1200" dirty="0"/>
            <a:t> &amp; </a:t>
          </a:r>
          <a:r>
            <a:rPr lang="es-ES" sz="2200" b="1" kern="1200" dirty="0" err="1"/>
            <a:t>energy</a:t>
          </a:r>
          <a:r>
            <a:rPr lang="es-ES" sz="2200" b="1" kern="1200" dirty="0"/>
            <a:t> </a:t>
          </a:r>
          <a:r>
            <a:rPr lang="es-ES" sz="2200" b="1" kern="1200" dirty="0" err="1"/>
            <a:t>efficiency</a:t>
          </a:r>
          <a:r>
            <a:rPr lang="es-ES" sz="2200" kern="1200" dirty="0"/>
            <a:t>.</a:t>
          </a:r>
          <a:endParaRPr lang="en-US" sz="2200" kern="1200" dirty="0"/>
        </a:p>
      </dsp:txBody>
      <dsp:txXfrm>
        <a:off x="427055" y="3935568"/>
        <a:ext cx="4761311" cy="808104"/>
      </dsp:txXfrm>
    </dsp:sp>
    <dsp:sp modelId="{D3666085-3B5D-3F4D-BC3C-26F3D332F461}">
      <dsp:nvSpPr>
        <dsp:cNvPr id="0" name=""/>
        <dsp:cNvSpPr/>
      </dsp:nvSpPr>
      <dsp:spPr>
        <a:xfrm>
          <a:off x="5244925" y="627099"/>
          <a:ext cx="557951" cy="5579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370464" y="627099"/>
        <a:ext cx="306873" cy="419858"/>
      </dsp:txXfrm>
    </dsp:sp>
    <dsp:sp modelId="{6D043451-1D41-9547-B4BE-D5B8022125C9}">
      <dsp:nvSpPr>
        <dsp:cNvPr id="0" name=""/>
        <dsp:cNvSpPr/>
      </dsp:nvSpPr>
      <dsp:spPr>
        <a:xfrm>
          <a:off x="5257634" y="1618319"/>
          <a:ext cx="557951" cy="5579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383173" y="1618319"/>
        <a:ext cx="306873" cy="419858"/>
      </dsp:txXfrm>
    </dsp:sp>
    <dsp:sp modelId="{E0A1F897-FF07-984D-AD82-37C024196E4E}">
      <dsp:nvSpPr>
        <dsp:cNvPr id="0" name=""/>
        <dsp:cNvSpPr/>
      </dsp:nvSpPr>
      <dsp:spPr>
        <a:xfrm>
          <a:off x="5087457" y="2604580"/>
          <a:ext cx="557951" cy="55795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212996" y="2604580"/>
        <a:ext cx="306873" cy="419858"/>
      </dsp:txXfrm>
    </dsp:sp>
    <dsp:sp modelId="{FA9109B4-6083-8848-9E6F-97005B88D4E5}">
      <dsp:nvSpPr>
        <dsp:cNvPr id="0" name=""/>
        <dsp:cNvSpPr/>
      </dsp:nvSpPr>
      <dsp:spPr>
        <a:xfrm>
          <a:off x="5118456" y="3646593"/>
          <a:ext cx="557951" cy="55795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243995" y="3646593"/>
        <a:ext cx="306873" cy="4198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B2FB9-7E8B-7D47-93B9-DE0A60D67271}">
      <dsp:nvSpPr>
        <dsp:cNvPr id="0" name=""/>
        <dsp:cNvSpPr/>
      </dsp:nvSpPr>
      <dsp:spPr>
        <a:xfrm>
          <a:off x="0" y="400799"/>
          <a:ext cx="3999334" cy="1203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i="0" kern="1200"/>
            <a:t>Current servers consume excessive power even at low utilization.</a:t>
          </a:r>
          <a:endParaRPr lang="en-US" sz="2100" kern="1200"/>
        </a:p>
      </dsp:txBody>
      <dsp:txXfrm>
        <a:off x="58771" y="459570"/>
        <a:ext cx="3881792" cy="1086388"/>
      </dsp:txXfrm>
    </dsp:sp>
    <dsp:sp modelId="{E33A4201-8F36-CB4B-A095-7DE9D560EE9C}">
      <dsp:nvSpPr>
        <dsp:cNvPr id="0" name=""/>
        <dsp:cNvSpPr/>
      </dsp:nvSpPr>
      <dsp:spPr>
        <a:xfrm>
          <a:off x="0" y="1665209"/>
          <a:ext cx="3999334" cy="1203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i="0" kern="1200"/>
            <a:t>Energy-Proportional Computing</a:t>
          </a:r>
          <a:r>
            <a:rPr lang="es-ES" sz="2100" b="0" i="0" kern="1200"/>
            <a:t> ensures power usage </a:t>
          </a:r>
          <a:r>
            <a:rPr lang="es-ES" sz="2100" b="1" i="0" kern="1200"/>
            <a:t>scales with workload</a:t>
          </a:r>
          <a:r>
            <a:rPr lang="es-ES" sz="2100" b="0" i="0" kern="1200"/>
            <a:t>.</a:t>
          </a:r>
          <a:endParaRPr lang="en-US" sz="2100" kern="1200"/>
        </a:p>
      </dsp:txBody>
      <dsp:txXfrm>
        <a:off x="58771" y="1723980"/>
        <a:ext cx="3881792" cy="1086388"/>
      </dsp:txXfrm>
    </dsp:sp>
    <dsp:sp modelId="{7BD1A270-9957-1A4D-8D84-A23D16EF10E1}">
      <dsp:nvSpPr>
        <dsp:cNvPr id="0" name=""/>
        <dsp:cNvSpPr/>
      </dsp:nvSpPr>
      <dsp:spPr>
        <a:xfrm>
          <a:off x="0" y="2929619"/>
          <a:ext cx="3999334" cy="1203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i="0" u="sng" kern="1200" dirty="0" err="1"/>
            <a:t>Solution</a:t>
          </a:r>
          <a:r>
            <a:rPr lang="es-ES" sz="2100" b="1" i="0" kern="1200" dirty="0"/>
            <a:t>:</a:t>
          </a:r>
          <a:r>
            <a:rPr lang="es-ES" sz="2100" b="0" i="0" kern="1200" dirty="0"/>
            <a:t> </a:t>
          </a:r>
          <a:r>
            <a:rPr lang="es-ES" sz="2100" b="0" i="0" kern="1200" dirty="0" err="1"/>
            <a:t>Design</a:t>
          </a:r>
          <a:r>
            <a:rPr lang="es-ES" sz="2100" b="0" i="0" kern="1200" dirty="0"/>
            <a:t> servers </a:t>
          </a:r>
          <a:r>
            <a:rPr lang="es-ES" sz="2100" b="0" i="0" kern="1200" dirty="0" err="1"/>
            <a:t>to</a:t>
          </a:r>
          <a:r>
            <a:rPr lang="es-ES" sz="2100" b="0" i="0" kern="1200" dirty="0"/>
            <a:t> </a:t>
          </a:r>
          <a:r>
            <a:rPr lang="es-ES" sz="2100" b="1" i="0" kern="1200" dirty="0" err="1"/>
            <a:t>dynamically</a:t>
          </a:r>
          <a:r>
            <a:rPr lang="es-ES" sz="2100" b="1" i="0" kern="1200" dirty="0"/>
            <a:t> </a:t>
          </a:r>
          <a:r>
            <a:rPr lang="es-ES" sz="2100" b="1" i="0" kern="1200" dirty="0" err="1"/>
            <a:t>adjust</a:t>
          </a:r>
          <a:r>
            <a:rPr lang="es-ES" sz="2100" b="1" i="0" kern="1200" dirty="0"/>
            <a:t> </a:t>
          </a:r>
          <a:r>
            <a:rPr lang="es-ES" sz="2100" b="1" i="0" kern="1200" dirty="0" err="1"/>
            <a:t>power</a:t>
          </a:r>
          <a:r>
            <a:rPr lang="es-ES" sz="2100" b="1" i="0" kern="1200" dirty="0"/>
            <a:t> use</a:t>
          </a:r>
          <a:r>
            <a:rPr lang="es-ES" sz="2100" b="0" i="0" kern="1200" dirty="0"/>
            <a:t>.</a:t>
          </a:r>
          <a:endParaRPr lang="en-US" sz="2100" kern="1200" dirty="0"/>
        </a:p>
      </dsp:txBody>
      <dsp:txXfrm>
        <a:off x="58771" y="2988390"/>
        <a:ext cx="3881792" cy="108638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C706A-093A-4D0D-8B8C-41A28A372A35}">
      <dsp:nvSpPr>
        <dsp:cNvPr id="0" name=""/>
        <dsp:cNvSpPr/>
      </dsp:nvSpPr>
      <dsp:spPr>
        <a:xfrm>
          <a:off x="0" y="560"/>
          <a:ext cx="10653579" cy="13122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97E16-75E7-437D-B87A-71397D202161}">
      <dsp:nvSpPr>
        <dsp:cNvPr id="0" name=""/>
        <dsp:cNvSpPr/>
      </dsp:nvSpPr>
      <dsp:spPr>
        <a:xfrm>
          <a:off x="396941" y="295806"/>
          <a:ext cx="721711" cy="7217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FA732-DFEC-4804-ABF2-5703CB1D08CA}">
      <dsp:nvSpPr>
        <dsp:cNvPr id="0" name=""/>
        <dsp:cNvSpPr/>
      </dsp:nvSpPr>
      <dsp:spPr>
        <a:xfrm>
          <a:off x="1515593" y="560"/>
          <a:ext cx="9137985" cy="1312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875" tIns="138875" rIns="138875" bIns="13887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 err="1"/>
            <a:t>Measuring</a:t>
          </a:r>
          <a:r>
            <a:rPr lang="es-ES" sz="2500" b="1" kern="1200" dirty="0"/>
            <a:t> </a:t>
          </a:r>
          <a:r>
            <a:rPr lang="es-ES" sz="2500" b="1" kern="1200" dirty="0" err="1"/>
            <a:t>carbon</a:t>
          </a:r>
          <a:r>
            <a:rPr lang="es-ES" sz="2500" b="1" kern="1200" dirty="0"/>
            <a:t> </a:t>
          </a:r>
          <a:r>
            <a:rPr lang="es-ES" sz="2500" b="1" kern="1200" dirty="0" err="1"/>
            <a:t>footprints</a:t>
          </a:r>
          <a:r>
            <a:rPr lang="es-ES" sz="2500" b="1" kern="1200" dirty="0"/>
            <a:t> </a:t>
          </a:r>
          <a:r>
            <a:rPr lang="es-ES" sz="2500" b="1" kern="1200" dirty="0" err="1"/>
            <a:t>of</a:t>
          </a:r>
          <a:r>
            <a:rPr lang="es-ES" sz="2500" b="1" kern="1200" dirty="0"/>
            <a:t> hardware.</a:t>
          </a:r>
          <a:endParaRPr lang="en-US" sz="2500" kern="1200" dirty="0"/>
        </a:p>
      </dsp:txBody>
      <dsp:txXfrm>
        <a:off x="1515593" y="560"/>
        <a:ext cx="9137985" cy="1312201"/>
      </dsp:txXfrm>
    </dsp:sp>
    <dsp:sp modelId="{C4218694-4D54-45E0-872A-71A51355E722}">
      <dsp:nvSpPr>
        <dsp:cNvPr id="0" name=""/>
        <dsp:cNvSpPr/>
      </dsp:nvSpPr>
      <dsp:spPr>
        <a:xfrm>
          <a:off x="0" y="1640813"/>
          <a:ext cx="10653579" cy="13122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D70BE-4788-4055-B97F-37C25635B769}">
      <dsp:nvSpPr>
        <dsp:cNvPr id="0" name=""/>
        <dsp:cNvSpPr/>
      </dsp:nvSpPr>
      <dsp:spPr>
        <a:xfrm>
          <a:off x="396941" y="1936058"/>
          <a:ext cx="721711" cy="7217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83016-3AC6-4789-8175-6DEE144C6649}">
      <dsp:nvSpPr>
        <dsp:cNvPr id="0" name=""/>
        <dsp:cNvSpPr/>
      </dsp:nvSpPr>
      <dsp:spPr>
        <a:xfrm>
          <a:off x="1515593" y="1640813"/>
          <a:ext cx="9137985" cy="1312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875" tIns="138875" rIns="138875" bIns="13887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/>
            <a:t>General-purpose vs. specialized hardware for databases.</a:t>
          </a:r>
          <a:endParaRPr lang="en-US" sz="2500" kern="1200"/>
        </a:p>
      </dsp:txBody>
      <dsp:txXfrm>
        <a:off x="1515593" y="1640813"/>
        <a:ext cx="9137985" cy="1312201"/>
      </dsp:txXfrm>
    </dsp:sp>
    <dsp:sp modelId="{2769D656-355A-4DBF-B767-BEDF7629E2EE}">
      <dsp:nvSpPr>
        <dsp:cNvPr id="0" name=""/>
        <dsp:cNvSpPr/>
      </dsp:nvSpPr>
      <dsp:spPr>
        <a:xfrm>
          <a:off x="0" y="3281065"/>
          <a:ext cx="10653579" cy="13122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5B6B4-AFF8-4D0B-8835-81D4A2AA7B8E}">
      <dsp:nvSpPr>
        <dsp:cNvPr id="0" name=""/>
        <dsp:cNvSpPr/>
      </dsp:nvSpPr>
      <dsp:spPr>
        <a:xfrm>
          <a:off x="396941" y="3576310"/>
          <a:ext cx="721711" cy="7217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02B98-D08A-4ABC-B4D8-EF0231494B75}">
      <dsp:nvSpPr>
        <dsp:cNvPr id="0" name=""/>
        <dsp:cNvSpPr/>
      </dsp:nvSpPr>
      <dsp:spPr>
        <a:xfrm>
          <a:off x="1515593" y="3281065"/>
          <a:ext cx="9137985" cy="1312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875" tIns="138875" rIns="138875" bIns="13887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/>
            <a:t>Database performance improvements vs. Moore’s Law.</a:t>
          </a:r>
          <a:endParaRPr lang="en-US" sz="2500" kern="1200"/>
        </a:p>
      </dsp:txBody>
      <dsp:txXfrm>
        <a:off x="1515593" y="3281065"/>
        <a:ext cx="9137985" cy="131220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BF32A-3853-F44E-9F54-FD30681F4404}">
      <dsp:nvSpPr>
        <dsp:cNvPr id="0" name=""/>
        <dsp:cNvSpPr/>
      </dsp:nvSpPr>
      <dsp:spPr>
        <a:xfrm>
          <a:off x="0" y="0"/>
          <a:ext cx="8756029" cy="9711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 err="1"/>
            <a:t>Models</a:t>
          </a:r>
          <a:r>
            <a:rPr lang="es-ES" sz="2100" b="1" kern="1200" dirty="0"/>
            <a:t>:</a:t>
          </a:r>
          <a:endParaRPr lang="en-US" sz="2100" kern="1200" dirty="0"/>
        </a:p>
      </dsp:txBody>
      <dsp:txXfrm>
        <a:off x="28444" y="28444"/>
        <a:ext cx="7626012" cy="914269"/>
      </dsp:txXfrm>
    </dsp:sp>
    <dsp:sp modelId="{A44FF3CE-96E0-D548-A1B3-9C2CB321139A}">
      <dsp:nvSpPr>
        <dsp:cNvPr id="0" name=""/>
        <dsp:cNvSpPr/>
      </dsp:nvSpPr>
      <dsp:spPr>
        <a:xfrm>
          <a:off x="733317" y="1147732"/>
          <a:ext cx="8756029" cy="971157"/>
        </a:xfrm>
        <a:prstGeom prst="roundRect">
          <a:avLst>
            <a:gd name="adj" fmla="val 10000"/>
          </a:avLst>
        </a:prstGeom>
        <a:solidFill>
          <a:schemeClr val="accent2">
            <a:hueOff val="-347110"/>
            <a:satOff val="-7210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PAIA (MIT </a:t>
          </a:r>
          <a:r>
            <a:rPr lang="es-ES" sz="2100" b="1" kern="1200" dirty="0" err="1"/>
            <a:t>Materials</a:t>
          </a:r>
          <a:r>
            <a:rPr lang="es-ES" sz="2100" b="1" kern="1200" dirty="0"/>
            <a:t> </a:t>
          </a:r>
          <a:r>
            <a:rPr lang="es-ES" sz="2100" b="1" kern="1200" dirty="0" err="1"/>
            <a:t>Systems</a:t>
          </a:r>
          <a:r>
            <a:rPr lang="es-ES" sz="2100" b="1" kern="1200" dirty="0"/>
            <a:t> </a:t>
          </a:r>
          <a:r>
            <a:rPr lang="es-ES" sz="2100" b="1" kern="1200" dirty="0" err="1"/>
            <a:t>Lab</a:t>
          </a:r>
          <a:r>
            <a:rPr lang="es-ES" sz="2100" b="1" kern="1200" dirty="0"/>
            <a:t>)</a:t>
          </a:r>
          <a:r>
            <a:rPr lang="es-ES" sz="2100" kern="1200" dirty="0"/>
            <a:t> →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 err="1"/>
            <a:t>Estimates</a:t>
          </a:r>
          <a:r>
            <a:rPr lang="es-ES" sz="2100" kern="1200" dirty="0"/>
            <a:t> </a:t>
          </a:r>
          <a:r>
            <a:rPr lang="es-ES" sz="2100" kern="1200" dirty="0" err="1"/>
            <a:t>product</a:t>
          </a:r>
          <a:r>
            <a:rPr lang="es-ES" sz="2100" kern="1200" dirty="0"/>
            <a:t> </a:t>
          </a:r>
          <a:r>
            <a:rPr lang="es-ES" sz="2100" kern="1200" dirty="0" err="1"/>
            <a:t>carbon</a:t>
          </a:r>
          <a:r>
            <a:rPr lang="es-ES" sz="2100" kern="1200" dirty="0"/>
            <a:t> </a:t>
          </a:r>
          <a:r>
            <a:rPr lang="es-ES" sz="2100" kern="1200" dirty="0" err="1"/>
            <a:t>footprints</a:t>
          </a:r>
          <a:r>
            <a:rPr lang="es-ES" sz="2100" kern="1200" dirty="0"/>
            <a:t>.</a:t>
          </a:r>
          <a:endParaRPr lang="en-US" sz="2100" kern="1200" dirty="0"/>
        </a:p>
      </dsp:txBody>
      <dsp:txXfrm>
        <a:off x="761761" y="1176176"/>
        <a:ext cx="7334571" cy="914269"/>
      </dsp:txXfrm>
    </dsp:sp>
    <dsp:sp modelId="{776C9AC1-94BB-444A-897F-22612A2F8F63}">
      <dsp:nvSpPr>
        <dsp:cNvPr id="0" name=""/>
        <dsp:cNvSpPr/>
      </dsp:nvSpPr>
      <dsp:spPr>
        <a:xfrm>
          <a:off x="791982" y="2310215"/>
          <a:ext cx="8756029" cy="971157"/>
        </a:xfrm>
        <a:prstGeom prst="roundRect">
          <a:avLst>
            <a:gd name="adj" fmla="val 10000"/>
          </a:avLst>
        </a:prstGeom>
        <a:solidFill>
          <a:schemeClr val="accent2">
            <a:hueOff val="-694219"/>
            <a:satOff val="-14421"/>
            <a:lumOff val="-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HPC </a:t>
          </a:r>
          <a:r>
            <a:rPr lang="es-ES" sz="2100" b="1" kern="1200" dirty="0" err="1"/>
            <a:t>Carbon</a:t>
          </a:r>
          <a:r>
            <a:rPr lang="es-ES" sz="2100" b="1" kern="1200" dirty="0"/>
            <a:t> </a:t>
          </a:r>
          <a:r>
            <a:rPr lang="es-ES" sz="2100" b="1" kern="1200" dirty="0" err="1"/>
            <a:t>Analysis</a:t>
          </a:r>
          <a:r>
            <a:rPr lang="es-ES" sz="2100" b="1" kern="1200" dirty="0"/>
            <a:t> (Li et al.)</a:t>
          </a:r>
          <a:r>
            <a:rPr lang="es-ES" sz="2100" kern="1200" dirty="0"/>
            <a:t> →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 Examines CO₂ </a:t>
          </a:r>
          <a:r>
            <a:rPr lang="es-ES" sz="2100" kern="1200" dirty="0" err="1"/>
            <a:t>emissions</a:t>
          </a:r>
          <a:r>
            <a:rPr lang="es-ES" sz="2100" kern="1200" dirty="0"/>
            <a:t> in IT </a:t>
          </a:r>
          <a:r>
            <a:rPr lang="es-ES" sz="2100" kern="1200" dirty="0" err="1"/>
            <a:t>infrastructure</a:t>
          </a:r>
          <a:r>
            <a:rPr lang="es-ES" sz="2100" kern="1200" dirty="0"/>
            <a:t>.</a:t>
          </a:r>
          <a:endParaRPr lang="en-US" sz="2100" kern="1200" dirty="0"/>
        </a:p>
      </dsp:txBody>
      <dsp:txXfrm>
        <a:off x="820426" y="2338659"/>
        <a:ext cx="7345516" cy="914269"/>
      </dsp:txXfrm>
    </dsp:sp>
    <dsp:sp modelId="{72034054-E9A7-2846-BD97-87A6FF33D4B1}">
      <dsp:nvSpPr>
        <dsp:cNvPr id="0" name=""/>
        <dsp:cNvSpPr/>
      </dsp:nvSpPr>
      <dsp:spPr>
        <a:xfrm>
          <a:off x="0" y="3443196"/>
          <a:ext cx="8756029" cy="971157"/>
        </a:xfrm>
        <a:prstGeom prst="roundRect">
          <a:avLst>
            <a:gd name="adj" fmla="val 10000"/>
          </a:avLst>
        </a:prstGeom>
        <a:solidFill>
          <a:schemeClr val="accent2">
            <a:hueOff val="-1041329"/>
            <a:satOff val="-21631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/>
            <a:t>Performance improvements often come at the cost of increased embodied carbon.</a:t>
          </a:r>
          <a:endParaRPr lang="en-US" sz="2100" kern="1200"/>
        </a:p>
      </dsp:txBody>
      <dsp:txXfrm>
        <a:off x="28444" y="3471640"/>
        <a:ext cx="7334571" cy="914269"/>
      </dsp:txXfrm>
    </dsp:sp>
    <dsp:sp modelId="{7FF4CA46-F0D6-2D41-A28E-B6030D587886}">
      <dsp:nvSpPr>
        <dsp:cNvPr id="0" name=""/>
        <dsp:cNvSpPr/>
      </dsp:nvSpPr>
      <dsp:spPr>
        <a:xfrm>
          <a:off x="8124776" y="743818"/>
          <a:ext cx="631252" cy="6312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266808" y="743818"/>
        <a:ext cx="347188" cy="475017"/>
      </dsp:txXfrm>
    </dsp:sp>
    <dsp:sp modelId="{53FE2475-EE45-504F-AB16-B6ED9DDDA852}">
      <dsp:nvSpPr>
        <dsp:cNvPr id="0" name=""/>
        <dsp:cNvSpPr/>
      </dsp:nvSpPr>
      <dsp:spPr>
        <a:xfrm>
          <a:off x="8135423" y="1935788"/>
          <a:ext cx="631252" cy="6312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18313"/>
            <a:satOff val="-15017"/>
            <a:lumOff val="-9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18313"/>
              <a:satOff val="-15017"/>
              <a:lumOff val="-9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277455" y="1935788"/>
        <a:ext cx="347188" cy="475017"/>
      </dsp:txXfrm>
    </dsp:sp>
    <dsp:sp modelId="{8BB6DF63-7752-DD4B-9C38-6B5C60CFA7C0}">
      <dsp:nvSpPr>
        <dsp:cNvPr id="0" name=""/>
        <dsp:cNvSpPr/>
      </dsp:nvSpPr>
      <dsp:spPr>
        <a:xfrm>
          <a:off x="7781163" y="3113025"/>
          <a:ext cx="631252" cy="6312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36627"/>
            <a:satOff val="-30034"/>
            <a:lumOff val="-193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36627"/>
              <a:satOff val="-30034"/>
              <a:lumOff val="-19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23195" y="3113025"/>
        <a:ext cx="347188" cy="47501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765E5-9AF0-45B2-91EE-5C7F7C1AE464}">
      <dsp:nvSpPr>
        <dsp:cNvPr id="0" name=""/>
        <dsp:cNvSpPr/>
      </dsp:nvSpPr>
      <dsp:spPr>
        <a:xfrm>
          <a:off x="952041" y="928880"/>
          <a:ext cx="1453010" cy="14530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5F864-0FCA-4D18-AFFD-885B344BEC09}">
      <dsp:nvSpPr>
        <dsp:cNvPr id="0" name=""/>
        <dsp:cNvSpPr/>
      </dsp:nvSpPr>
      <dsp:spPr>
        <a:xfrm>
          <a:off x="64090" y="2765473"/>
          <a:ext cx="32289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/>
            <a:t>Databases do not scale efficiently with newer hardware.</a:t>
          </a:r>
          <a:endParaRPr lang="en-US" sz="1600" kern="1200"/>
        </a:p>
      </dsp:txBody>
      <dsp:txXfrm>
        <a:off x="64090" y="2765473"/>
        <a:ext cx="3228912" cy="720000"/>
      </dsp:txXfrm>
    </dsp:sp>
    <dsp:sp modelId="{2622AB57-A52C-4CB4-B65C-8EF3E2E3C0F5}">
      <dsp:nvSpPr>
        <dsp:cNvPr id="0" name=""/>
        <dsp:cNvSpPr/>
      </dsp:nvSpPr>
      <dsp:spPr>
        <a:xfrm>
          <a:off x="4746013" y="928880"/>
          <a:ext cx="1453010" cy="14530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6920D-42F8-498C-8B61-F2D4BF55118C}">
      <dsp:nvSpPr>
        <dsp:cNvPr id="0" name=""/>
        <dsp:cNvSpPr/>
      </dsp:nvSpPr>
      <dsp:spPr>
        <a:xfrm>
          <a:off x="3858062" y="2765473"/>
          <a:ext cx="32289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/>
            <a:t>General CPU improvements do not always translate to database speed gains.</a:t>
          </a:r>
          <a:endParaRPr lang="en-US" sz="1600" kern="1200"/>
        </a:p>
      </dsp:txBody>
      <dsp:txXfrm>
        <a:off x="3858062" y="2765473"/>
        <a:ext cx="3228912" cy="720000"/>
      </dsp:txXfrm>
    </dsp:sp>
    <dsp:sp modelId="{5D2BAE6F-69F0-43C7-A80B-C0AB409C9A4E}">
      <dsp:nvSpPr>
        <dsp:cNvPr id="0" name=""/>
        <dsp:cNvSpPr/>
      </dsp:nvSpPr>
      <dsp:spPr>
        <a:xfrm>
          <a:off x="8539984" y="928880"/>
          <a:ext cx="1453010" cy="14530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6457D-DB28-420C-BFF6-C64356039341}">
      <dsp:nvSpPr>
        <dsp:cNvPr id="0" name=""/>
        <dsp:cNvSpPr/>
      </dsp:nvSpPr>
      <dsp:spPr>
        <a:xfrm>
          <a:off x="7652034" y="2765473"/>
          <a:ext cx="32289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/>
            <a:t>Database workloads require software optimizations, not just hardware upgrades.</a:t>
          </a:r>
          <a:endParaRPr lang="en-US" sz="1600" kern="1200"/>
        </a:p>
      </dsp:txBody>
      <dsp:txXfrm>
        <a:off x="7652034" y="2765473"/>
        <a:ext cx="3228912" cy="7200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0BF1A-0058-4B3E-BB53-53976540CC69}">
      <dsp:nvSpPr>
        <dsp:cNvPr id="0" name=""/>
        <dsp:cNvSpPr/>
      </dsp:nvSpPr>
      <dsp:spPr>
        <a:xfrm>
          <a:off x="0" y="706"/>
          <a:ext cx="6949440" cy="16529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5C1D3-0467-4CCF-98EF-9EC3022D3DE4}">
      <dsp:nvSpPr>
        <dsp:cNvPr id="0" name=""/>
        <dsp:cNvSpPr/>
      </dsp:nvSpPr>
      <dsp:spPr>
        <a:xfrm>
          <a:off x="500008" y="372613"/>
          <a:ext cx="909106" cy="9091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0509B-0F63-402D-9E01-B6C2C4143B85}">
      <dsp:nvSpPr>
        <dsp:cNvPr id="0" name=""/>
        <dsp:cNvSpPr/>
      </dsp:nvSpPr>
      <dsp:spPr>
        <a:xfrm>
          <a:off x="1909124" y="706"/>
          <a:ext cx="5040315" cy="1652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934" tIns="174934" rIns="174934" bIns="17493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/>
            <a:t>Developing carbon-aware benchmarks for databases.</a:t>
          </a:r>
          <a:endParaRPr lang="en-US" sz="2500" kern="1200"/>
        </a:p>
      </dsp:txBody>
      <dsp:txXfrm>
        <a:off x="1909124" y="706"/>
        <a:ext cx="5040315" cy="1652921"/>
      </dsp:txXfrm>
    </dsp:sp>
    <dsp:sp modelId="{95B4FDB7-ACA6-4D86-876E-265AF284A44B}">
      <dsp:nvSpPr>
        <dsp:cNvPr id="0" name=""/>
        <dsp:cNvSpPr/>
      </dsp:nvSpPr>
      <dsp:spPr>
        <a:xfrm>
          <a:off x="0" y="2066858"/>
          <a:ext cx="6949440" cy="16529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D7827-BEE8-43E6-A132-56559E168AB8}">
      <dsp:nvSpPr>
        <dsp:cNvPr id="0" name=""/>
        <dsp:cNvSpPr/>
      </dsp:nvSpPr>
      <dsp:spPr>
        <a:xfrm>
          <a:off x="500008" y="2438765"/>
          <a:ext cx="909106" cy="9091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872C4-2821-4424-94D4-36A4E01672BC}">
      <dsp:nvSpPr>
        <dsp:cNvPr id="0" name=""/>
        <dsp:cNvSpPr/>
      </dsp:nvSpPr>
      <dsp:spPr>
        <a:xfrm>
          <a:off x="1909124" y="2066858"/>
          <a:ext cx="5040315" cy="1652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934" tIns="174934" rIns="174934" bIns="17493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/>
            <a:t>Investigating workload complexity vs. sustainability.</a:t>
          </a:r>
          <a:endParaRPr lang="en-US" sz="2500" kern="1200"/>
        </a:p>
      </dsp:txBody>
      <dsp:txXfrm>
        <a:off x="1909124" y="2066858"/>
        <a:ext cx="5040315" cy="1652921"/>
      </dsp:txXfrm>
    </dsp:sp>
    <dsp:sp modelId="{D076092D-DE5E-4AA5-834F-8E9AB06A6AB6}">
      <dsp:nvSpPr>
        <dsp:cNvPr id="0" name=""/>
        <dsp:cNvSpPr/>
      </dsp:nvSpPr>
      <dsp:spPr>
        <a:xfrm>
          <a:off x="0" y="4133010"/>
          <a:ext cx="6949440" cy="16529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8674C-AA98-4BBD-AA7E-40AB3ADEC07C}">
      <dsp:nvSpPr>
        <dsp:cNvPr id="0" name=""/>
        <dsp:cNvSpPr/>
      </dsp:nvSpPr>
      <dsp:spPr>
        <a:xfrm>
          <a:off x="500008" y="4504917"/>
          <a:ext cx="909106" cy="9091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9A3D6-4E6B-487D-83E6-8EBCC0DF7D1E}">
      <dsp:nvSpPr>
        <dsp:cNvPr id="0" name=""/>
        <dsp:cNvSpPr/>
      </dsp:nvSpPr>
      <dsp:spPr>
        <a:xfrm>
          <a:off x="1909124" y="4133010"/>
          <a:ext cx="5040315" cy="1652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934" tIns="174934" rIns="174934" bIns="17493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/>
            <a:t>Analyzing AI’s impact on database server lifecycles.</a:t>
          </a:r>
          <a:endParaRPr lang="en-US" sz="2500" kern="1200"/>
        </a:p>
      </dsp:txBody>
      <dsp:txXfrm>
        <a:off x="1909124" y="4133010"/>
        <a:ext cx="5040315" cy="165292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45B66-58BC-7642-ADDF-99F0FF275861}">
      <dsp:nvSpPr>
        <dsp:cNvPr id="0" name=""/>
        <dsp:cNvSpPr/>
      </dsp:nvSpPr>
      <dsp:spPr>
        <a:xfrm>
          <a:off x="339885" y="462"/>
          <a:ext cx="2540941" cy="15245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 err="1"/>
            <a:t>Frequent</a:t>
          </a:r>
          <a:r>
            <a:rPr lang="es-ES" sz="1700" b="1" kern="1200" dirty="0"/>
            <a:t> hardware </a:t>
          </a:r>
          <a:r>
            <a:rPr lang="es-ES" sz="1700" b="1" kern="1200" dirty="0" err="1"/>
            <a:t>upgrades</a:t>
          </a:r>
          <a:r>
            <a:rPr lang="es-ES" sz="1700" b="1" kern="1200" dirty="0"/>
            <a:t> are </a:t>
          </a:r>
          <a:r>
            <a:rPr lang="es-ES" sz="1700" b="1" kern="1200" dirty="0" err="1"/>
            <a:t>not</a:t>
          </a:r>
          <a:r>
            <a:rPr lang="es-ES" sz="1700" b="1" kern="1200" dirty="0"/>
            <a:t> </a:t>
          </a:r>
          <a:r>
            <a:rPr lang="es-ES" sz="1700" b="1" kern="1200" dirty="0" err="1"/>
            <a:t>always</a:t>
          </a:r>
          <a:r>
            <a:rPr lang="es-ES" sz="1700" b="1" kern="1200" dirty="0"/>
            <a:t> beneficial.</a:t>
          </a:r>
          <a:endParaRPr lang="en-US" sz="1700" kern="1200" dirty="0"/>
        </a:p>
      </dsp:txBody>
      <dsp:txXfrm>
        <a:off x="384538" y="45115"/>
        <a:ext cx="2451635" cy="1435259"/>
      </dsp:txXfrm>
    </dsp:sp>
    <dsp:sp modelId="{5BA019B8-66E6-274E-BD11-A8DF984C4CA1}">
      <dsp:nvSpPr>
        <dsp:cNvPr id="0" name=""/>
        <dsp:cNvSpPr/>
      </dsp:nvSpPr>
      <dsp:spPr>
        <a:xfrm>
          <a:off x="3104430" y="447667"/>
          <a:ext cx="538679" cy="6301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104430" y="573698"/>
        <a:ext cx="377075" cy="378091"/>
      </dsp:txXfrm>
    </dsp:sp>
    <dsp:sp modelId="{634F95F8-CA34-524C-98CB-36F34D23CA79}">
      <dsp:nvSpPr>
        <dsp:cNvPr id="0" name=""/>
        <dsp:cNvSpPr/>
      </dsp:nvSpPr>
      <dsp:spPr>
        <a:xfrm>
          <a:off x="3897204" y="462"/>
          <a:ext cx="2540941" cy="1524565"/>
        </a:xfrm>
        <a:prstGeom prst="roundRect">
          <a:avLst>
            <a:gd name="adj" fmla="val 10000"/>
          </a:avLst>
        </a:prstGeom>
        <a:solidFill>
          <a:schemeClr val="accent5">
            <a:hueOff val="2278582"/>
            <a:satOff val="-1026"/>
            <a:lumOff val="-1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/>
            <a:t>Databases must integrate sustainability into hardware planning.</a:t>
          </a:r>
          <a:endParaRPr lang="en-US" sz="1700" kern="1200"/>
        </a:p>
      </dsp:txBody>
      <dsp:txXfrm>
        <a:off x="3941857" y="45115"/>
        <a:ext cx="2451635" cy="1435259"/>
      </dsp:txXfrm>
    </dsp:sp>
    <dsp:sp modelId="{02F1F8E9-6E93-1240-956D-AA0B290C556C}">
      <dsp:nvSpPr>
        <dsp:cNvPr id="0" name=""/>
        <dsp:cNvSpPr/>
      </dsp:nvSpPr>
      <dsp:spPr>
        <a:xfrm>
          <a:off x="6661748" y="447667"/>
          <a:ext cx="538679" cy="6301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038109"/>
            <a:satOff val="-1368"/>
            <a:lumOff val="-16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661748" y="573698"/>
        <a:ext cx="377075" cy="378091"/>
      </dsp:txXfrm>
    </dsp:sp>
    <dsp:sp modelId="{BA4B4D18-5739-5D42-A17D-F00417FD17BC}">
      <dsp:nvSpPr>
        <dsp:cNvPr id="0" name=""/>
        <dsp:cNvSpPr/>
      </dsp:nvSpPr>
      <dsp:spPr>
        <a:xfrm>
          <a:off x="7454522" y="462"/>
          <a:ext cx="2540941" cy="1524565"/>
        </a:xfrm>
        <a:prstGeom prst="roundRect">
          <a:avLst>
            <a:gd name="adj" fmla="val 10000"/>
          </a:avLst>
        </a:prstGeom>
        <a:solidFill>
          <a:schemeClr val="accent5">
            <a:hueOff val="4557164"/>
            <a:satOff val="-2052"/>
            <a:lumOff val="-25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/>
            <a:t>New efficiency metrics should track CO₂ per transaction.</a:t>
          </a:r>
          <a:endParaRPr lang="en-US" sz="1700" kern="1200"/>
        </a:p>
      </dsp:txBody>
      <dsp:txXfrm>
        <a:off x="7499175" y="45115"/>
        <a:ext cx="2451635" cy="1435259"/>
      </dsp:txXfrm>
    </dsp:sp>
    <dsp:sp modelId="{C85DCB5C-81A2-0946-80A7-97AEF6CC0797}">
      <dsp:nvSpPr>
        <dsp:cNvPr id="0" name=""/>
        <dsp:cNvSpPr/>
      </dsp:nvSpPr>
      <dsp:spPr>
        <a:xfrm rot="5400000">
          <a:off x="8455653" y="1702893"/>
          <a:ext cx="538679" cy="6301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076219"/>
            <a:satOff val="-2736"/>
            <a:lumOff val="-33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8535947" y="1748630"/>
        <a:ext cx="378091" cy="377075"/>
      </dsp:txXfrm>
    </dsp:sp>
    <dsp:sp modelId="{8BF2F0BB-B599-7640-9C7E-CAEEB6B1D7BA}">
      <dsp:nvSpPr>
        <dsp:cNvPr id="0" name=""/>
        <dsp:cNvSpPr/>
      </dsp:nvSpPr>
      <dsp:spPr>
        <a:xfrm>
          <a:off x="7454522" y="2541403"/>
          <a:ext cx="2540941" cy="1524565"/>
        </a:xfrm>
        <a:prstGeom prst="roundRect">
          <a:avLst>
            <a:gd name="adj" fmla="val 10000"/>
          </a:avLst>
        </a:prstGeom>
        <a:solidFill>
          <a:schemeClr val="accent5">
            <a:hueOff val="6835746"/>
            <a:satOff val="-3078"/>
            <a:lumOff val="-3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/>
            <a:t>Longer hardware lifecycles are key to sustainable computing.</a:t>
          </a:r>
          <a:endParaRPr lang="en-US" sz="1700" kern="1200"/>
        </a:p>
      </dsp:txBody>
      <dsp:txXfrm>
        <a:off x="7499175" y="2586056"/>
        <a:ext cx="2451635" cy="1435259"/>
      </dsp:txXfrm>
    </dsp:sp>
    <dsp:sp modelId="{B2ACAFD7-8480-6242-9DD2-3ED205E08850}">
      <dsp:nvSpPr>
        <dsp:cNvPr id="0" name=""/>
        <dsp:cNvSpPr/>
      </dsp:nvSpPr>
      <dsp:spPr>
        <a:xfrm rot="10800000">
          <a:off x="6692240" y="2988609"/>
          <a:ext cx="538679" cy="6301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9114327"/>
            <a:satOff val="-4104"/>
            <a:lumOff val="-50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6853844" y="3114640"/>
        <a:ext cx="377075" cy="378091"/>
      </dsp:txXfrm>
    </dsp:sp>
    <dsp:sp modelId="{6B3DFA0F-CE91-804D-B048-0B731BAAD343}">
      <dsp:nvSpPr>
        <dsp:cNvPr id="0" name=""/>
        <dsp:cNvSpPr/>
      </dsp:nvSpPr>
      <dsp:spPr>
        <a:xfrm>
          <a:off x="3897204" y="2541403"/>
          <a:ext cx="2540941" cy="1524565"/>
        </a:xfrm>
        <a:prstGeom prst="roundRect">
          <a:avLst>
            <a:gd name="adj" fmla="val 10000"/>
          </a:avLst>
        </a:prstGeom>
        <a:solidFill>
          <a:schemeClr val="accent5">
            <a:hueOff val="9114327"/>
            <a:satOff val="-4104"/>
            <a:lumOff val="-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i="1" kern="1200" dirty="0"/>
            <a:t>"</a:t>
          </a:r>
          <a:r>
            <a:rPr lang="es-ES" sz="1700" i="1" kern="1200" dirty="0" err="1"/>
            <a:t>Sustainable</a:t>
          </a:r>
          <a:r>
            <a:rPr lang="es-ES" sz="1700" i="1" kern="1200" dirty="0"/>
            <a:t> </a:t>
          </a:r>
          <a:r>
            <a:rPr lang="es-ES" sz="1700" i="1" kern="1200" dirty="0" err="1"/>
            <a:t>computing</a:t>
          </a:r>
          <a:r>
            <a:rPr lang="es-ES" sz="1700" i="1" kern="1200" dirty="0"/>
            <a:t> </a:t>
          </a:r>
          <a:r>
            <a:rPr lang="es-ES" sz="1700" i="1" kern="1200" dirty="0" err="1"/>
            <a:t>is</a:t>
          </a:r>
          <a:r>
            <a:rPr lang="es-ES" sz="1700" i="1" kern="1200" dirty="0"/>
            <a:t> </a:t>
          </a:r>
          <a:r>
            <a:rPr lang="es-ES" sz="1700" i="1" kern="1200" dirty="0" err="1"/>
            <a:t>not</a:t>
          </a:r>
          <a:r>
            <a:rPr lang="es-ES" sz="1700" i="1" kern="1200" dirty="0"/>
            <a:t> </a:t>
          </a:r>
          <a:r>
            <a:rPr lang="es-ES" sz="1700" i="1" kern="1200" dirty="0" err="1"/>
            <a:t>about</a:t>
          </a:r>
          <a:r>
            <a:rPr lang="es-ES" sz="1700" i="1" kern="1200" dirty="0"/>
            <a:t> </a:t>
          </a:r>
          <a:r>
            <a:rPr lang="es-ES" sz="1700" i="1" kern="1200" dirty="0" err="1"/>
            <a:t>the</a:t>
          </a:r>
          <a:r>
            <a:rPr lang="es-ES" sz="1700" i="1" kern="1200" dirty="0"/>
            <a:t> </a:t>
          </a:r>
          <a:r>
            <a:rPr lang="es-ES" sz="1700" i="1" kern="1200" dirty="0" err="1"/>
            <a:t>newest</a:t>
          </a:r>
          <a:r>
            <a:rPr lang="es-ES" sz="1700" i="1" kern="1200" dirty="0"/>
            <a:t> hardware—</a:t>
          </a:r>
          <a:r>
            <a:rPr lang="es-ES" sz="1700" i="1" kern="1200" dirty="0" err="1"/>
            <a:t>it’s</a:t>
          </a:r>
          <a:r>
            <a:rPr lang="es-ES" sz="1700" i="1" kern="1200" dirty="0"/>
            <a:t> </a:t>
          </a:r>
          <a:r>
            <a:rPr lang="es-ES" sz="1700" i="1" kern="1200" dirty="0" err="1"/>
            <a:t>about</a:t>
          </a:r>
          <a:r>
            <a:rPr lang="es-ES" sz="1700" i="1" kern="1200" dirty="0"/>
            <a:t> </a:t>
          </a:r>
          <a:r>
            <a:rPr lang="es-ES" sz="1700" i="1" kern="1200" dirty="0" err="1"/>
            <a:t>using</a:t>
          </a:r>
          <a:r>
            <a:rPr lang="es-ES" sz="1700" i="1" kern="1200" dirty="0"/>
            <a:t> </a:t>
          </a:r>
          <a:r>
            <a:rPr lang="es-ES" sz="1700" i="1" kern="1200" dirty="0" err="1"/>
            <a:t>what</a:t>
          </a:r>
          <a:r>
            <a:rPr lang="es-ES" sz="1700" i="1" kern="1200" dirty="0"/>
            <a:t> </a:t>
          </a:r>
          <a:r>
            <a:rPr lang="es-ES" sz="1700" i="1" kern="1200" dirty="0" err="1"/>
            <a:t>we</a:t>
          </a:r>
          <a:r>
            <a:rPr lang="es-ES" sz="1700" i="1" kern="1200" dirty="0"/>
            <a:t> </a:t>
          </a:r>
          <a:r>
            <a:rPr lang="es-ES" sz="1700" i="1" kern="1200" dirty="0" err="1"/>
            <a:t>have</a:t>
          </a:r>
          <a:r>
            <a:rPr lang="es-ES" sz="1700" i="1" kern="1200" dirty="0"/>
            <a:t>, </a:t>
          </a:r>
          <a:r>
            <a:rPr lang="es-ES" sz="1700" i="1" kern="1200" dirty="0" err="1"/>
            <a:t>efficiently</a:t>
          </a:r>
          <a:r>
            <a:rPr lang="es-ES" sz="1700" i="1" kern="1200" dirty="0"/>
            <a:t>."</a:t>
          </a:r>
          <a:endParaRPr lang="en-US" sz="1700" kern="1200" dirty="0"/>
        </a:p>
      </dsp:txBody>
      <dsp:txXfrm>
        <a:off x="3941857" y="2586056"/>
        <a:ext cx="2451635" cy="143525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91FA6-400B-477C-8CD6-C83073A0A684}">
      <dsp:nvSpPr>
        <dsp:cNvPr id="0" name=""/>
        <dsp:cNvSpPr/>
      </dsp:nvSpPr>
      <dsp:spPr>
        <a:xfrm>
          <a:off x="569308" y="898551"/>
          <a:ext cx="1446654" cy="14466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58271-105C-46A4-9EDB-82BC45B6A479}">
      <dsp:nvSpPr>
        <dsp:cNvPr id="0" name=""/>
        <dsp:cNvSpPr/>
      </dsp:nvSpPr>
      <dsp:spPr>
        <a:xfrm>
          <a:off x="877611" y="1206854"/>
          <a:ext cx="830047" cy="8300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7E9ED-0955-4E9E-A726-C1E4FD410D55}">
      <dsp:nvSpPr>
        <dsp:cNvPr id="0" name=""/>
        <dsp:cNvSpPr/>
      </dsp:nvSpPr>
      <dsp:spPr>
        <a:xfrm>
          <a:off x="106853" y="2795802"/>
          <a:ext cx="237156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Frequent upgrades aren’t always greener</a:t>
          </a:r>
        </a:p>
      </dsp:txBody>
      <dsp:txXfrm>
        <a:off x="106853" y="2795802"/>
        <a:ext cx="2371564" cy="720000"/>
      </dsp:txXfrm>
    </dsp:sp>
    <dsp:sp modelId="{046B414D-89C8-48D9-895C-E6BCFF8E21E9}">
      <dsp:nvSpPr>
        <dsp:cNvPr id="0" name=""/>
        <dsp:cNvSpPr/>
      </dsp:nvSpPr>
      <dsp:spPr>
        <a:xfrm>
          <a:off x="3355896" y="898551"/>
          <a:ext cx="1446654" cy="14466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52052-B08F-4743-BFF3-4E6FA0D8C0DB}">
      <dsp:nvSpPr>
        <dsp:cNvPr id="0" name=""/>
        <dsp:cNvSpPr/>
      </dsp:nvSpPr>
      <dsp:spPr>
        <a:xfrm>
          <a:off x="3664200" y="1206854"/>
          <a:ext cx="830047" cy="8300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5DE0B-C609-4CB0-8F6F-317321A708D6}">
      <dsp:nvSpPr>
        <dsp:cNvPr id="0" name=""/>
        <dsp:cNvSpPr/>
      </dsp:nvSpPr>
      <dsp:spPr>
        <a:xfrm>
          <a:off x="2893441" y="2795802"/>
          <a:ext cx="237156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700" kern="1200" dirty="0" err="1"/>
            <a:t>Location</a:t>
          </a:r>
          <a:r>
            <a:rPr lang="es-ES" sz="1700" kern="1200" dirty="0"/>
            <a:t> </a:t>
          </a:r>
          <a:r>
            <a:rPr lang="es-ES" sz="1700" kern="1200" dirty="0" err="1"/>
            <a:t>matters</a:t>
          </a:r>
          <a:endParaRPr lang="en-US" sz="1700" kern="1200" dirty="0"/>
        </a:p>
      </dsp:txBody>
      <dsp:txXfrm>
        <a:off x="2893441" y="2795802"/>
        <a:ext cx="2371564" cy="720000"/>
      </dsp:txXfrm>
    </dsp:sp>
    <dsp:sp modelId="{D458D052-B403-40CC-B8C8-9E7160427BD0}">
      <dsp:nvSpPr>
        <dsp:cNvPr id="0" name=""/>
        <dsp:cNvSpPr/>
      </dsp:nvSpPr>
      <dsp:spPr>
        <a:xfrm>
          <a:off x="6142485" y="898551"/>
          <a:ext cx="1446654" cy="14466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62F23-E70B-4A43-81E9-3ABFB5AFDEC2}">
      <dsp:nvSpPr>
        <dsp:cNvPr id="0" name=""/>
        <dsp:cNvSpPr/>
      </dsp:nvSpPr>
      <dsp:spPr>
        <a:xfrm>
          <a:off x="6450788" y="1206854"/>
          <a:ext cx="830047" cy="8300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A669E-E248-41DE-8D82-E0A01DB48A3E}">
      <dsp:nvSpPr>
        <dsp:cNvPr id="0" name=""/>
        <dsp:cNvSpPr/>
      </dsp:nvSpPr>
      <dsp:spPr>
        <a:xfrm>
          <a:off x="5680030" y="2795802"/>
          <a:ext cx="237156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700" kern="1200"/>
            <a:t>Database workloads affect efficiency</a:t>
          </a:r>
          <a:endParaRPr lang="en-US" sz="1700" kern="1200"/>
        </a:p>
      </dsp:txBody>
      <dsp:txXfrm>
        <a:off x="5680030" y="2795802"/>
        <a:ext cx="2371564" cy="720000"/>
      </dsp:txXfrm>
    </dsp:sp>
    <dsp:sp modelId="{B63CA3B2-180B-4E19-A71E-D05FFDDFB2EF}">
      <dsp:nvSpPr>
        <dsp:cNvPr id="0" name=""/>
        <dsp:cNvSpPr/>
      </dsp:nvSpPr>
      <dsp:spPr>
        <a:xfrm>
          <a:off x="8929074" y="898551"/>
          <a:ext cx="1446654" cy="144665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18218-2841-46EC-81FF-AF6F01D07434}">
      <dsp:nvSpPr>
        <dsp:cNvPr id="0" name=""/>
        <dsp:cNvSpPr/>
      </dsp:nvSpPr>
      <dsp:spPr>
        <a:xfrm>
          <a:off x="9237377" y="1206854"/>
          <a:ext cx="830047" cy="8300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7CA74-05E2-4850-AA0C-1E4A578CE57D}">
      <dsp:nvSpPr>
        <dsp:cNvPr id="0" name=""/>
        <dsp:cNvSpPr/>
      </dsp:nvSpPr>
      <dsp:spPr>
        <a:xfrm>
          <a:off x="8466619" y="2795802"/>
          <a:ext cx="237156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Benchmarks should include carbon impact</a:t>
          </a:r>
        </a:p>
      </dsp:txBody>
      <dsp:txXfrm>
        <a:off x="8466619" y="2795802"/>
        <a:ext cx="2371564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0B364-4EB3-4CA5-AADD-AD6E965E0DC2}">
      <dsp:nvSpPr>
        <dsp:cNvPr id="0" name=""/>
        <dsp:cNvSpPr/>
      </dsp:nvSpPr>
      <dsp:spPr>
        <a:xfrm>
          <a:off x="285138" y="458466"/>
          <a:ext cx="1373490" cy="13734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FF66A-0229-4BC6-846F-A3EB9791854C}">
      <dsp:nvSpPr>
        <dsp:cNvPr id="0" name=""/>
        <dsp:cNvSpPr/>
      </dsp:nvSpPr>
      <dsp:spPr>
        <a:xfrm>
          <a:off x="573571" y="746899"/>
          <a:ext cx="796624" cy="7966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FB5E6-B0B3-4AE4-8498-C2463386674B}">
      <dsp:nvSpPr>
        <dsp:cNvPr id="0" name=""/>
        <dsp:cNvSpPr/>
      </dsp:nvSpPr>
      <dsp:spPr>
        <a:xfrm>
          <a:off x="1952948" y="458466"/>
          <a:ext cx="3237513" cy="1373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 err="1"/>
            <a:t>CPUs</a:t>
          </a:r>
          <a:r>
            <a:rPr lang="es-ES" sz="2300" b="1" kern="1200" dirty="0"/>
            <a:t> are no </a:t>
          </a:r>
          <a:r>
            <a:rPr lang="es-ES" sz="2300" b="1" kern="1200" dirty="0" err="1"/>
            <a:t>longer</a:t>
          </a:r>
          <a:r>
            <a:rPr lang="es-ES" sz="2300" b="1" kern="1200" dirty="0"/>
            <a:t> </a:t>
          </a:r>
          <a:r>
            <a:rPr lang="es-ES" sz="2300" b="1" kern="1200" dirty="0" err="1"/>
            <a:t>the</a:t>
          </a:r>
          <a:r>
            <a:rPr lang="es-ES" sz="2300" b="1" kern="1200" dirty="0"/>
            <a:t> </a:t>
          </a:r>
          <a:r>
            <a:rPr lang="es-ES" sz="2300" b="1" kern="1200" dirty="0" err="1"/>
            <a:t>only</a:t>
          </a:r>
          <a:r>
            <a:rPr lang="es-ES" sz="2300" b="1" kern="1200" dirty="0"/>
            <a:t> </a:t>
          </a:r>
          <a:r>
            <a:rPr lang="es-ES" sz="2300" b="1" kern="1200" dirty="0" err="1"/>
            <a:t>processing</a:t>
          </a:r>
          <a:r>
            <a:rPr lang="es-ES" sz="2300" b="1" kern="1200" dirty="0"/>
            <a:t> </a:t>
          </a:r>
          <a:r>
            <a:rPr lang="es-ES" sz="2300" b="1" kern="1200" dirty="0" err="1"/>
            <a:t>units</a:t>
          </a:r>
          <a:r>
            <a:rPr lang="es-ES" sz="2300" kern="1200" dirty="0"/>
            <a:t> in a </a:t>
          </a:r>
          <a:r>
            <a:rPr lang="es-ES" sz="2300" kern="1200" dirty="0" err="1"/>
            <a:t>system</a:t>
          </a:r>
          <a:r>
            <a:rPr lang="es-ES" sz="2300" kern="1200" dirty="0"/>
            <a:t>.</a:t>
          </a:r>
          <a:endParaRPr lang="en-US" sz="2300" kern="1200" dirty="0"/>
        </a:p>
      </dsp:txBody>
      <dsp:txXfrm>
        <a:off x="1952948" y="458466"/>
        <a:ext cx="3237513" cy="1373490"/>
      </dsp:txXfrm>
    </dsp:sp>
    <dsp:sp modelId="{A087BF8C-8116-4524-A8C9-6DB90F7D69D2}">
      <dsp:nvSpPr>
        <dsp:cNvPr id="0" name=""/>
        <dsp:cNvSpPr/>
      </dsp:nvSpPr>
      <dsp:spPr>
        <a:xfrm>
          <a:off x="5754574" y="458466"/>
          <a:ext cx="1373490" cy="13734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D8871-F0B3-40DB-A740-3167BDCB8FC8}">
      <dsp:nvSpPr>
        <dsp:cNvPr id="0" name=""/>
        <dsp:cNvSpPr/>
      </dsp:nvSpPr>
      <dsp:spPr>
        <a:xfrm>
          <a:off x="6043007" y="746899"/>
          <a:ext cx="796624" cy="7966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E9CB6-9C88-451A-97FC-7A4290AC0063}">
      <dsp:nvSpPr>
        <dsp:cNvPr id="0" name=""/>
        <dsp:cNvSpPr/>
      </dsp:nvSpPr>
      <dsp:spPr>
        <a:xfrm>
          <a:off x="7422384" y="458466"/>
          <a:ext cx="3237513" cy="1373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/>
            <a:t>More workloads are offloaded to GPUs, TPUs, and accelerators</a:t>
          </a:r>
          <a:r>
            <a:rPr lang="es-ES" sz="2300" kern="1200"/>
            <a:t>.</a:t>
          </a:r>
          <a:endParaRPr lang="en-US" sz="2300" kern="1200"/>
        </a:p>
      </dsp:txBody>
      <dsp:txXfrm>
        <a:off x="7422384" y="458466"/>
        <a:ext cx="3237513" cy="1373490"/>
      </dsp:txXfrm>
    </dsp:sp>
    <dsp:sp modelId="{934233DB-F277-482A-BDFC-07FFD3ED3080}">
      <dsp:nvSpPr>
        <dsp:cNvPr id="0" name=""/>
        <dsp:cNvSpPr/>
      </dsp:nvSpPr>
      <dsp:spPr>
        <a:xfrm>
          <a:off x="285138" y="2582397"/>
          <a:ext cx="1373490" cy="13734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6A5AA-C165-4E72-8ED4-5EC726F51FA9}">
      <dsp:nvSpPr>
        <dsp:cNvPr id="0" name=""/>
        <dsp:cNvSpPr/>
      </dsp:nvSpPr>
      <dsp:spPr>
        <a:xfrm>
          <a:off x="573571" y="2870830"/>
          <a:ext cx="796624" cy="7966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54C4C-5CC2-4A90-B53B-5747A46735DD}">
      <dsp:nvSpPr>
        <dsp:cNvPr id="0" name=""/>
        <dsp:cNvSpPr/>
      </dsp:nvSpPr>
      <dsp:spPr>
        <a:xfrm>
          <a:off x="1952948" y="2582397"/>
          <a:ext cx="3237513" cy="1373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/>
            <a:t>PCIe lanes have increased</a:t>
          </a:r>
          <a:r>
            <a:rPr lang="es-ES" sz="2300" kern="1200"/>
            <a:t> to support these external processors.</a:t>
          </a:r>
          <a:endParaRPr lang="en-US" sz="2300" kern="1200"/>
        </a:p>
      </dsp:txBody>
      <dsp:txXfrm>
        <a:off x="1952948" y="2582397"/>
        <a:ext cx="3237513" cy="1373490"/>
      </dsp:txXfrm>
    </dsp:sp>
    <dsp:sp modelId="{978AC142-1495-49D6-8795-D6F6FA233E0B}">
      <dsp:nvSpPr>
        <dsp:cNvPr id="0" name=""/>
        <dsp:cNvSpPr/>
      </dsp:nvSpPr>
      <dsp:spPr>
        <a:xfrm>
          <a:off x="5754574" y="2582397"/>
          <a:ext cx="1373490" cy="137349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4E860-25ED-4B2B-B5C0-3B8BF603317A}">
      <dsp:nvSpPr>
        <dsp:cNvPr id="0" name=""/>
        <dsp:cNvSpPr/>
      </dsp:nvSpPr>
      <dsp:spPr>
        <a:xfrm>
          <a:off x="6043007" y="2870830"/>
          <a:ext cx="796624" cy="7966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C138A-63DE-4F73-AED4-1B2B2038E88B}">
      <dsp:nvSpPr>
        <dsp:cNvPr id="0" name=""/>
        <dsp:cNvSpPr/>
      </dsp:nvSpPr>
      <dsp:spPr>
        <a:xfrm>
          <a:off x="7422384" y="2582397"/>
          <a:ext cx="3237513" cy="1373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/>
            <a:t>Energy efficiency per core is improving</a:t>
          </a:r>
          <a:r>
            <a:rPr lang="es-ES" sz="2300" kern="1200"/>
            <a:t>, even as total TDP increases.</a:t>
          </a:r>
          <a:endParaRPr lang="en-US" sz="2300" kern="1200"/>
        </a:p>
      </dsp:txBody>
      <dsp:txXfrm>
        <a:off x="7422384" y="2582397"/>
        <a:ext cx="3237513" cy="13734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0A581-FCCC-4C65-AB68-3AAC480A9F0D}">
      <dsp:nvSpPr>
        <dsp:cNvPr id="0" name=""/>
        <dsp:cNvSpPr/>
      </dsp:nvSpPr>
      <dsp:spPr>
        <a:xfrm>
          <a:off x="0" y="20833"/>
          <a:ext cx="6949440" cy="875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Performance per Core (</a:t>
          </a:r>
          <a:r>
            <a:rPr lang="es-ES" sz="2200" kern="1200" dirty="0" err="1"/>
            <a:t>SPECspeed</a:t>
          </a:r>
          <a:r>
            <a:rPr lang="es-ES" sz="2200" kern="1200" dirty="0"/>
            <a:t>) – </a:t>
          </a:r>
          <a:r>
            <a:rPr lang="es-ES" sz="2200" kern="1200" dirty="0" err="1"/>
            <a:t>Moderate</a:t>
          </a:r>
          <a:r>
            <a:rPr lang="es-ES" sz="2200" kern="1200" dirty="0"/>
            <a:t> </a:t>
          </a:r>
          <a:r>
            <a:rPr lang="es-ES" sz="2200" kern="1200" dirty="0" err="1"/>
            <a:t>Improvement</a:t>
          </a:r>
          <a:endParaRPr lang="en-US" sz="2200" kern="1200" dirty="0"/>
        </a:p>
      </dsp:txBody>
      <dsp:txXfrm>
        <a:off x="42722" y="63555"/>
        <a:ext cx="6863996" cy="789716"/>
      </dsp:txXfrm>
    </dsp:sp>
    <dsp:sp modelId="{8DB07F42-EB2E-46B9-A59F-E72FEBBCE880}">
      <dsp:nvSpPr>
        <dsp:cNvPr id="0" name=""/>
        <dsp:cNvSpPr/>
      </dsp:nvSpPr>
      <dsp:spPr>
        <a:xfrm>
          <a:off x="0" y="895993"/>
          <a:ext cx="6949440" cy="796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64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This is </a:t>
          </a:r>
          <a:r>
            <a:rPr lang="en-US" sz="1600" b="1" kern="1200" dirty="0"/>
            <a:t>single-threaded performance</a:t>
          </a:r>
          <a:r>
            <a:rPr lang="en-US" sz="1600" kern="1200" dirty="0"/>
            <a:t>, which has </a:t>
          </a:r>
          <a:r>
            <a:rPr lang="en-US" sz="1600" b="1" kern="1200" dirty="0"/>
            <a:t>only slightly improved</a:t>
          </a:r>
          <a:r>
            <a:rPr lang="en-US" sz="1600" kern="1200" dirty="0"/>
            <a:t> due to limitations in CPU frequency scaling.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/>
        </a:p>
      </dsp:txBody>
      <dsp:txXfrm>
        <a:off x="0" y="895993"/>
        <a:ext cx="6949440" cy="796950"/>
      </dsp:txXfrm>
    </dsp:sp>
    <dsp:sp modelId="{7150A2CE-DC2A-4413-99AA-C1E13794201E}">
      <dsp:nvSpPr>
        <dsp:cNvPr id="0" name=""/>
        <dsp:cNvSpPr/>
      </dsp:nvSpPr>
      <dsp:spPr>
        <a:xfrm>
          <a:off x="0" y="1692943"/>
          <a:ext cx="6949440" cy="875160"/>
        </a:xfrm>
        <a:prstGeom prst="roundRect">
          <a:avLst/>
        </a:prstGeom>
        <a:solidFill>
          <a:schemeClr val="accent2">
            <a:hueOff val="-520665"/>
            <a:satOff val="-10816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Multi-Thread Performance (SPECrate) – Significant Boost</a:t>
          </a:r>
        </a:p>
      </dsp:txBody>
      <dsp:txXfrm>
        <a:off x="42722" y="1735665"/>
        <a:ext cx="6863996" cy="789716"/>
      </dsp:txXfrm>
    </dsp:sp>
    <dsp:sp modelId="{F428ED97-65C1-42A2-8997-68B1F441538B}">
      <dsp:nvSpPr>
        <dsp:cNvPr id="0" name=""/>
        <dsp:cNvSpPr/>
      </dsp:nvSpPr>
      <dsp:spPr>
        <a:xfrm>
          <a:off x="0" y="2568104"/>
          <a:ext cx="6949440" cy="129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64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This is </a:t>
          </a:r>
          <a:r>
            <a:rPr lang="en-US" sz="1600" b="1" kern="1200" dirty="0"/>
            <a:t>multi-core performance</a:t>
          </a:r>
          <a:r>
            <a:rPr lang="en-US" sz="1600" kern="1200" dirty="0"/>
            <a:t>, which has </a:t>
          </a:r>
          <a:r>
            <a:rPr lang="en-US" sz="1600" b="1" kern="1200" dirty="0"/>
            <a:t>increased significantly</a:t>
          </a:r>
          <a:r>
            <a:rPr lang="en-US" sz="1600" kern="1200" dirty="0"/>
            <a:t> as CPUs have more cores.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Modern CPUs can handle </a:t>
          </a:r>
          <a:r>
            <a:rPr lang="en-US" sz="1600" b="1" kern="1200" dirty="0"/>
            <a:t>more database queries at the same time</a:t>
          </a:r>
          <a:r>
            <a:rPr lang="en-US" sz="1600" kern="1200" dirty="0"/>
            <a:t>, improving overall performance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/>
        </a:p>
      </dsp:txBody>
      <dsp:txXfrm>
        <a:off x="0" y="2568104"/>
        <a:ext cx="6949440" cy="1297890"/>
      </dsp:txXfrm>
    </dsp:sp>
    <dsp:sp modelId="{9CABA267-0344-48B4-9D23-5B30952AD980}">
      <dsp:nvSpPr>
        <dsp:cNvPr id="0" name=""/>
        <dsp:cNvSpPr/>
      </dsp:nvSpPr>
      <dsp:spPr>
        <a:xfrm>
          <a:off x="0" y="3865994"/>
          <a:ext cx="6949440" cy="875160"/>
        </a:xfrm>
        <a:prstGeom prst="roundRect">
          <a:avLst/>
        </a:prstGeom>
        <a:solidFill>
          <a:schemeClr val="accent2">
            <a:hueOff val="-1041329"/>
            <a:satOff val="-21631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Energy Efficiency (Performance per TDP) – Slowed Down </a:t>
          </a:r>
        </a:p>
      </dsp:txBody>
      <dsp:txXfrm>
        <a:off x="42722" y="3908716"/>
        <a:ext cx="6863996" cy="789716"/>
      </dsp:txXfrm>
    </dsp:sp>
    <dsp:sp modelId="{CB98F9F7-8658-47EC-BC0E-BCA06F659840}">
      <dsp:nvSpPr>
        <dsp:cNvPr id="0" name=""/>
        <dsp:cNvSpPr/>
      </dsp:nvSpPr>
      <dsp:spPr>
        <a:xfrm>
          <a:off x="0" y="4741154"/>
          <a:ext cx="6949440" cy="102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64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CPUs have become </a:t>
          </a:r>
          <a:r>
            <a:rPr lang="en-US" sz="1600" b="1" kern="1200" dirty="0"/>
            <a:t>more energy-efficient</a:t>
          </a:r>
          <a:r>
            <a:rPr lang="en-US" sz="1600" kern="1200" dirty="0"/>
            <a:t>, but the rate of improvement </a:t>
          </a:r>
          <a:r>
            <a:rPr lang="en-US" sz="1600" b="1" kern="1200" dirty="0"/>
            <a:t>slowed down after 2016</a:t>
          </a:r>
          <a:r>
            <a:rPr lang="en-US" sz="1600" kern="1200" dirty="0"/>
            <a:t>.</a:t>
          </a:r>
          <a:r>
            <a:rPr lang="es-ES" sz="1600" kern="1200" dirty="0"/>
            <a:t> </a:t>
          </a:r>
          <a:r>
            <a:rPr lang="es-ES" sz="1600" kern="1200" dirty="0">
              <a:sym typeface="Wingdings" panose="05000000000000000000" pitchFamily="2" charset="2"/>
            </a:rPr>
            <a:t></a:t>
          </a:r>
          <a:r>
            <a:rPr lang="es-ES" sz="1600" kern="1200" dirty="0"/>
            <a:t> </a:t>
          </a:r>
          <a:r>
            <a:rPr lang="en-US" sz="1600" kern="1200" dirty="0"/>
            <a:t>This is due to </a:t>
          </a:r>
          <a:r>
            <a:rPr lang="en-US" sz="1600" b="1" kern="1200" dirty="0"/>
            <a:t>physical limitations in semiconductor technology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/>
        </a:p>
      </dsp:txBody>
      <dsp:txXfrm>
        <a:off x="0" y="4741154"/>
        <a:ext cx="6949440" cy="10246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DC20D-D7B7-49D2-AA00-5946F27C65FE}">
      <dsp:nvSpPr>
        <dsp:cNvPr id="0" name=""/>
        <dsp:cNvSpPr/>
      </dsp:nvSpPr>
      <dsp:spPr>
        <a:xfrm>
          <a:off x="672175" y="458215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08D51-EA56-4DCF-8FFC-D5EECB14959B}">
      <dsp:nvSpPr>
        <dsp:cNvPr id="0" name=""/>
        <dsp:cNvSpPr/>
      </dsp:nvSpPr>
      <dsp:spPr>
        <a:xfrm>
          <a:off x="1067050" y="853090"/>
          <a:ext cx="1063125" cy="1063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8ED76-E429-4442-8456-D8202DFC9A4A}">
      <dsp:nvSpPr>
        <dsp:cNvPr id="0" name=""/>
        <dsp:cNvSpPr/>
      </dsp:nvSpPr>
      <dsp:spPr>
        <a:xfrm>
          <a:off x="79862" y="2888215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400" b="1" kern="1200" dirty="0" err="1"/>
            <a:t>Traditional</a:t>
          </a:r>
          <a:r>
            <a:rPr lang="es-ES" sz="1400" b="1" kern="1200" dirty="0"/>
            <a:t> CPU </a:t>
          </a:r>
          <a:r>
            <a:rPr lang="es-ES" sz="1400" b="1" kern="1200" dirty="0" err="1"/>
            <a:t>benchmarks</a:t>
          </a:r>
          <a:r>
            <a:rPr lang="es-ES" sz="1400" b="1" kern="1200" dirty="0"/>
            <a:t> (</a:t>
          </a:r>
          <a:r>
            <a:rPr lang="es-ES" sz="1400" b="1" kern="1200" dirty="0" err="1"/>
            <a:t>SPECrate</a:t>
          </a:r>
          <a:r>
            <a:rPr lang="es-ES" sz="1400" b="1" kern="1200" dirty="0"/>
            <a:t>) do </a:t>
          </a:r>
          <a:r>
            <a:rPr lang="es-ES" sz="1400" b="1" kern="1200" dirty="0" err="1"/>
            <a:t>not</a:t>
          </a:r>
          <a:r>
            <a:rPr lang="es-ES" sz="1400" b="1" kern="1200" dirty="0"/>
            <a:t> </a:t>
          </a:r>
          <a:r>
            <a:rPr lang="es-ES" sz="1400" b="1" kern="1200" dirty="0" err="1"/>
            <a:t>reflect</a:t>
          </a:r>
          <a:r>
            <a:rPr lang="es-ES" sz="1400" b="1" kern="1200" dirty="0"/>
            <a:t> </a:t>
          </a:r>
          <a:r>
            <a:rPr lang="es-ES" sz="1400" b="1" kern="1200" dirty="0" err="1"/>
            <a:t>database</a:t>
          </a:r>
          <a:r>
            <a:rPr lang="es-ES" sz="1400" b="1" kern="1200" dirty="0"/>
            <a:t> </a:t>
          </a:r>
          <a:r>
            <a:rPr lang="es-ES" sz="1400" b="1" kern="1200" dirty="0" err="1"/>
            <a:t>workloads</a:t>
          </a:r>
          <a:r>
            <a:rPr lang="es-ES" sz="1400" b="1" kern="1200" dirty="0"/>
            <a:t>.</a:t>
          </a:r>
          <a:endParaRPr lang="en-US" sz="1400" kern="1200" dirty="0"/>
        </a:p>
      </dsp:txBody>
      <dsp:txXfrm>
        <a:off x="79862" y="2888215"/>
        <a:ext cx="3037500" cy="720000"/>
      </dsp:txXfrm>
    </dsp:sp>
    <dsp:sp modelId="{2FA76BEE-89BC-46A1-ACA3-E82395EBC6BF}">
      <dsp:nvSpPr>
        <dsp:cNvPr id="0" name=""/>
        <dsp:cNvSpPr/>
      </dsp:nvSpPr>
      <dsp:spPr>
        <a:xfrm>
          <a:off x="4241237" y="458215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0D0DF-B60C-4E25-910F-FF2E003C6E53}">
      <dsp:nvSpPr>
        <dsp:cNvPr id="0" name=""/>
        <dsp:cNvSpPr/>
      </dsp:nvSpPr>
      <dsp:spPr>
        <a:xfrm>
          <a:off x="4636112" y="853090"/>
          <a:ext cx="1063125" cy="1063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89371-1D51-4332-83B9-5EA05EB21C5B}">
      <dsp:nvSpPr>
        <dsp:cNvPr id="0" name=""/>
        <dsp:cNvSpPr/>
      </dsp:nvSpPr>
      <dsp:spPr>
        <a:xfrm>
          <a:off x="3648925" y="2888215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400" b="1" kern="1200"/>
            <a:t>Database query performance (TPC-H) improves at a slower rate.</a:t>
          </a:r>
          <a:endParaRPr lang="en-US" sz="1400" kern="1200"/>
        </a:p>
      </dsp:txBody>
      <dsp:txXfrm>
        <a:off x="3648925" y="2888215"/>
        <a:ext cx="3037500" cy="720000"/>
      </dsp:txXfrm>
    </dsp:sp>
    <dsp:sp modelId="{43FA380E-9316-46F0-8017-C426CD9C51D6}">
      <dsp:nvSpPr>
        <dsp:cNvPr id="0" name=""/>
        <dsp:cNvSpPr/>
      </dsp:nvSpPr>
      <dsp:spPr>
        <a:xfrm>
          <a:off x="7810300" y="458215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A04FA-5754-4502-A5FF-1B88AF823199}">
      <dsp:nvSpPr>
        <dsp:cNvPr id="0" name=""/>
        <dsp:cNvSpPr/>
      </dsp:nvSpPr>
      <dsp:spPr>
        <a:xfrm>
          <a:off x="8205175" y="853090"/>
          <a:ext cx="1063125" cy="1063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2C520-01E5-40E4-9604-7FDC260EB24C}">
      <dsp:nvSpPr>
        <dsp:cNvPr id="0" name=""/>
        <dsp:cNvSpPr/>
      </dsp:nvSpPr>
      <dsp:spPr>
        <a:xfrm>
          <a:off x="7217987" y="2888215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400" b="1" kern="1200" dirty="0" err="1"/>
            <a:t>Sorting</a:t>
          </a:r>
          <a:r>
            <a:rPr lang="es-ES" sz="1400" b="1" kern="1200" dirty="0"/>
            <a:t> </a:t>
          </a:r>
          <a:r>
            <a:rPr lang="es-ES" sz="1400" b="1" kern="1200" dirty="0" err="1"/>
            <a:t>algorithms</a:t>
          </a:r>
          <a:r>
            <a:rPr lang="es-ES" sz="1400" b="1" kern="1200" dirty="0"/>
            <a:t> are </a:t>
          </a:r>
          <a:r>
            <a:rPr lang="es-ES" sz="1400" b="1" kern="1200" dirty="0" err="1"/>
            <a:t>particularly</a:t>
          </a:r>
          <a:r>
            <a:rPr lang="es-ES" sz="1400" b="1" kern="1200" dirty="0"/>
            <a:t> </a:t>
          </a:r>
          <a:r>
            <a:rPr lang="es-ES" sz="1400" b="1" kern="1200" dirty="0" err="1"/>
            <a:t>difficult</a:t>
          </a:r>
          <a:r>
            <a:rPr lang="es-ES" sz="1400" b="1" kern="1200" dirty="0"/>
            <a:t> </a:t>
          </a:r>
          <a:r>
            <a:rPr lang="es-ES" sz="1400" b="1" kern="1200" dirty="0" err="1"/>
            <a:t>to</a:t>
          </a:r>
          <a:r>
            <a:rPr lang="es-ES" sz="1400" b="1" kern="1200" dirty="0"/>
            <a:t> </a:t>
          </a:r>
          <a:r>
            <a:rPr lang="es-ES" sz="1400" b="1" kern="1200" dirty="0" err="1"/>
            <a:t>parallelize</a:t>
          </a:r>
          <a:r>
            <a:rPr lang="es-ES" sz="1400" b="1" kern="1200" dirty="0"/>
            <a:t>, </a:t>
          </a:r>
          <a:r>
            <a:rPr lang="es-ES" sz="1400" b="1" i="0" kern="1200" dirty="0" err="1"/>
            <a:t>limiting</a:t>
          </a:r>
          <a:r>
            <a:rPr lang="es-ES" sz="1400" b="1" i="0" kern="1200" dirty="0"/>
            <a:t> </a:t>
          </a:r>
          <a:r>
            <a:rPr lang="es-ES" sz="1400" b="1" i="0" kern="1200" dirty="0" err="1"/>
            <a:t>gains</a:t>
          </a:r>
          <a:r>
            <a:rPr lang="es-ES" sz="1400" b="1" kern="1200" dirty="0"/>
            <a:t>.</a:t>
          </a:r>
          <a:endParaRPr lang="en-US" sz="1400" b="1" kern="1200" dirty="0"/>
        </a:p>
      </dsp:txBody>
      <dsp:txXfrm>
        <a:off x="7217987" y="2888215"/>
        <a:ext cx="30375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BDD69-442A-49FE-A30B-E998D4A4216A}">
      <dsp:nvSpPr>
        <dsp:cNvPr id="0" name=""/>
        <dsp:cNvSpPr/>
      </dsp:nvSpPr>
      <dsp:spPr>
        <a:xfrm>
          <a:off x="0" y="891540"/>
          <a:ext cx="6279741" cy="16459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D4E5B-F819-41EE-913B-3D58F94F757D}">
      <dsp:nvSpPr>
        <dsp:cNvPr id="0" name=""/>
        <dsp:cNvSpPr/>
      </dsp:nvSpPr>
      <dsp:spPr>
        <a:xfrm>
          <a:off x="497890" y="1261872"/>
          <a:ext cx="905256" cy="9052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09F42-81F5-4863-9653-D3A503F33009}">
      <dsp:nvSpPr>
        <dsp:cNvPr id="0" name=""/>
        <dsp:cNvSpPr/>
      </dsp:nvSpPr>
      <dsp:spPr>
        <a:xfrm>
          <a:off x="1901037" y="891540"/>
          <a:ext cx="4378703" cy="16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193" tIns="174193" rIns="174193" bIns="17419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0" kern="1200" baseline="0"/>
            <a:t>Procurement Phase</a:t>
          </a:r>
          <a:r>
            <a:rPr lang="es-ES" sz="2000" b="0" i="0" kern="1200" baseline="0"/>
            <a:t> – Footprint impacted by the </a:t>
          </a:r>
          <a:r>
            <a:rPr lang="es-ES" sz="2000" b="1" i="0" kern="1200" baseline="0"/>
            <a:t>mining of materials and manufacturing processes</a:t>
          </a:r>
          <a:r>
            <a:rPr lang="es-ES" sz="2000" b="0" i="0" kern="1200" baseline="0"/>
            <a:t>. </a:t>
          </a:r>
          <a:endParaRPr lang="en-US" sz="2000" kern="1200"/>
        </a:p>
      </dsp:txBody>
      <dsp:txXfrm>
        <a:off x="1901037" y="891540"/>
        <a:ext cx="4378703" cy="1645920"/>
      </dsp:txXfrm>
    </dsp:sp>
    <dsp:sp modelId="{9275B1EC-5D6F-45B4-84FA-8B2DCD767A50}">
      <dsp:nvSpPr>
        <dsp:cNvPr id="0" name=""/>
        <dsp:cNvSpPr/>
      </dsp:nvSpPr>
      <dsp:spPr>
        <a:xfrm>
          <a:off x="0" y="2948940"/>
          <a:ext cx="6279741" cy="16459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EC3B1-1848-4839-9793-F4B6C7BAAAFE}">
      <dsp:nvSpPr>
        <dsp:cNvPr id="0" name=""/>
        <dsp:cNvSpPr/>
      </dsp:nvSpPr>
      <dsp:spPr>
        <a:xfrm>
          <a:off x="497890" y="3319272"/>
          <a:ext cx="905256" cy="9052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47FA0-64A7-4850-AA18-93C01A035513}">
      <dsp:nvSpPr>
        <dsp:cNvPr id="0" name=""/>
        <dsp:cNvSpPr/>
      </dsp:nvSpPr>
      <dsp:spPr>
        <a:xfrm>
          <a:off x="1901037" y="2948940"/>
          <a:ext cx="4378703" cy="16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193" tIns="174193" rIns="174193" bIns="17419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0" kern="1200" baseline="0" dirty="0" err="1"/>
            <a:t>Operation</a:t>
          </a:r>
          <a:r>
            <a:rPr lang="es-ES" sz="2000" b="1" i="0" kern="1200" baseline="0" dirty="0"/>
            <a:t> </a:t>
          </a:r>
          <a:r>
            <a:rPr lang="es-ES" sz="2000" b="1" i="0" kern="1200" baseline="0" dirty="0" err="1"/>
            <a:t>Phase</a:t>
          </a:r>
          <a:r>
            <a:rPr lang="es-ES" sz="2000" b="0" i="0" kern="1200" baseline="0" dirty="0"/>
            <a:t> – </a:t>
          </a:r>
          <a:r>
            <a:rPr lang="es-ES" sz="2000" b="0" i="0" kern="1200" baseline="0" dirty="0" err="1"/>
            <a:t>Footprint</a:t>
          </a:r>
          <a:r>
            <a:rPr lang="es-ES" sz="2000" b="0" i="0" kern="1200" baseline="0" dirty="0"/>
            <a:t> </a:t>
          </a:r>
          <a:r>
            <a:rPr lang="es-ES" sz="2000" b="0" i="0" kern="1200" baseline="0" dirty="0" err="1"/>
            <a:t>impacted</a:t>
          </a:r>
          <a:r>
            <a:rPr lang="es-ES" sz="2000" b="0" i="0" kern="1200" baseline="0" dirty="0"/>
            <a:t> </a:t>
          </a:r>
          <a:r>
            <a:rPr lang="es-ES" sz="2000" b="0" i="0" kern="1200" baseline="0" dirty="0" err="1"/>
            <a:t>by</a:t>
          </a:r>
          <a:r>
            <a:rPr lang="es-ES" sz="2000" b="0" i="0" kern="1200" baseline="0" dirty="0"/>
            <a:t> </a:t>
          </a:r>
          <a:r>
            <a:rPr lang="es-ES" sz="2000" b="1" i="0" kern="1200" baseline="0" dirty="0" err="1"/>
            <a:t>energy</a:t>
          </a:r>
          <a:r>
            <a:rPr lang="es-ES" sz="2000" b="1" i="0" kern="1200" baseline="0" dirty="0"/>
            <a:t> </a:t>
          </a:r>
          <a:r>
            <a:rPr lang="es-ES" sz="2000" b="1" i="0" kern="1200" baseline="0" dirty="0" err="1"/>
            <a:t>consumption</a:t>
          </a:r>
          <a:r>
            <a:rPr lang="es-ES" sz="2000" b="0" i="0" kern="1200" baseline="0" dirty="0"/>
            <a:t>. </a:t>
          </a:r>
          <a:endParaRPr lang="en-US" sz="2000" kern="1200" dirty="0"/>
        </a:p>
      </dsp:txBody>
      <dsp:txXfrm>
        <a:off x="1901037" y="2948940"/>
        <a:ext cx="4378703" cy="16459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573D9-BFD6-460D-806C-E998A8CCC219}">
      <dsp:nvSpPr>
        <dsp:cNvPr id="0" name=""/>
        <dsp:cNvSpPr/>
      </dsp:nvSpPr>
      <dsp:spPr>
        <a:xfrm>
          <a:off x="2700326" y="543987"/>
          <a:ext cx="4182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822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98219" y="587461"/>
        <a:ext cx="22441" cy="4492"/>
      </dsp:txXfrm>
    </dsp:sp>
    <dsp:sp modelId="{ADB87D73-DD3D-4FFE-8718-937FCFC37FB9}">
      <dsp:nvSpPr>
        <dsp:cNvPr id="0" name=""/>
        <dsp:cNvSpPr/>
      </dsp:nvSpPr>
      <dsp:spPr>
        <a:xfrm>
          <a:off x="750704" y="4281"/>
          <a:ext cx="1951421" cy="1170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621" tIns="100371" rIns="95621" bIns="10037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0" kern="1200" baseline="0"/>
            <a:t>Key Differences Between Germany and Sweden</a:t>
          </a:r>
          <a:endParaRPr lang="en-US" sz="1200" kern="1200"/>
        </a:p>
      </dsp:txBody>
      <dsp:txXfrm>
        <a:off x="750704" y="4281"/>
        <a:ext cx="1951421" cy="1170853"/>
      </dsp:txXfrm>
    </dsp:sp>
    <dsp:sp modelId="{124BBA81-4594-4C95-A921-C302C4336954}">
      <dsp:nvSpPr>
        <dsp:cNvPr id="0" name=""/>
        <dsp:cNvSpPr/>
      </dsp:nvSpPr>
      <dsp:spPr>
        <a:xfrm>
          <a:off x="5100575" y="543987"/>
          <a:ext cx="4182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822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98468" y="587461"/>
        <a:ext cx="22441" cy="4492"/>
      </dsp:txXfrm>
    </dsp:sp>
    <dsp:sp modelId="{EAE798CF-E73D-4615-A13D-56B0521A6E32}">
      <dsp:nvSpPr>
        <dsp:cNvPr id="0" name=""/>
        <dsp:cNvSpPr/>
      </dsp:nvSpPr>
      <dsp:spPr>
        <a:xfrm>
          <a:off x="3150953" y="4281"/>
          <a:ext cx="1951421" cy="1170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621" tIns="100371" rIns="95621" bIns="10037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0" kern="1200" baseline="0"/>
            <a:t>Germany</a:t>
          </a:r>
          <a:r>
            <a:rPr lang="es-ES" sz="1200" b="0" i="0" kern="1200" baseline="0"/>
            <a:t> → High-carbon electricity (344g CO₂/kWh). </a:t>
          </a:r>
          <a:endParaRPr lang="en-US" sz="1200" kern="1200"/>
        </a:p>
      </dsp:txBody>
      <dsp:txXfrm>
        <a:off x="3150953" y="4281"/>
        <a:ext cx="1951421" cy="1170853"/>
      </dsp:txXfrm>
    </dsp:sp>
    <dsp:sp modelId="{9A7BAEDB-1297-4E22-89D8-2C3D0975A012}">
      <dsp:nvSpPr>
        <dsp:cNvPr id="0" name=""/>
        <dsp:cNvSpPr/>
      </dsp:nvSpPr>
      <dsp:spPr>
        <a:xfrm>
          <a:off x="7500825" y="543987"/>
          <a:ext cx="4182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822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698717" y="587461"/>
        <a:ext cx="22441" cy="4492"/>
      </dsp:txXfrm>
    </dsp:sp>
    <dsp:sp modelId="{0BFBDE90-FACA-4959-AC3B-097D18CEFA2A}">
      <dsp:nvSpPr>
        <dsp:cNvPr id="0" name=""/>
        <dsp:cNvSpPr/>
      </dsp:nvSpPr>
      <dsp:spPr>
        <a:xfrm>
          <a:off x="5551203" y="4281"/>
          <a:ext cx="1951421" cy="1170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621" tIns="100371" rIns="95621" bIns="10037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0" kern="1200" baseline="0"/>
            <a:t>Sweden</a:t>
          </a:r>
          <a:r>
            <a:rPr lang="es-ES" sz="1200" b="0" i="0" kern="1200" baseline="0"/>
            <a:t> → Low-carbon electricity (25g CO₂/kWh). </a:t>
          </a:r>
          <a:endParaRPr lang="en-US" sz="1200" kern="1200"/>
        </a:p>
      </dsp:txBody>
      <dsp:txXfrm>
        <a:off x="5551203" y="4281"/>
        <a:ext cx="1951421" cy="1170853"/>
      </dsp:txXfrm>
    </dsp:sp>
    <dsp:sp modelId="{AFBDBBF6-CF43-4C69-95DB-E31A8586212D}">
      <dsp:nvSpPr>
        <dsp:cNvPr id="0" name=""/>
        <dsp:cNvSpPr/>
      </dsp:nvSpPr>
      <dsp:spPr>
        <a:xfrm>
          <a:off x="1726415" y="1173334"/>
          <a:ext cx="7200747" cy="418227"/>
        </a:xfrm>
        <a:custGeom>
          <a:avLst/>
          <a:gdLst/>
          <a:ahLst/>
          <a:cxnLst/>
          <a:rect l="0" t="0" r="0" b="0"/>
          <a:pathLst>
            <a:path>
              <a:moveTo>
                <a:pt x="7200747" y="0"/>
              </a:moveTo>
              <a:lnTo>
                <a:pt x="7200747" y="226213"/>
              </a:lnTo>
              <a:lnTo>
                <a:pt x="0" y="226213"/>
              </a:lnTo>
              <a:lnTo>
                <a:pt x="0" y="418227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46421" y="1380201"/>
        <a:ext cx="360736" cy="4492"/>
      </dsp:txXfrm>
    </dsp:sp>
    <dsp:sp modelId="{D3073466-DE06-4254-8731-A0220BC3F374}">
      <dsp:nvSpPr>
        <dsp:cNvPr id="0" name=""/>
        <dsp:cNvSpPr/>
      </dsp:nvSpPr>
      <dsp:spPr>
        <a:xfrm>
          <a:off x="7951452" y="4281"/>
          <a:ext cx="1951421" cy="1170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621" tIns="100371" rIns="95621" bIns="10037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0" kern="1200" baseline="0"/>
            <a:t>Result</a:t>
          </a:r>
          <a:r>
            <a:rPr lang="es-ES" sz="1200" b="0" i="0" kern="1200" baseline="0"/>
            <a:t> → Upgrading makes sense in Germany, but </a:t>
          </a:r>
          <a:r>
            <a:rPr lang="es-ES" sz="1200" b="1" i="0" kern="1200" baseline="0"/>
            <a:t>not in Sweden</a:t>
          </a:r>
          <a:r>
            <a:rPr lang="es-ES" sz="1200" b="0" i="0" kern="1200" baseline="0"/>
            <a:t>. </a:t>
          </a:r>
          <a:endParaRPr lang="en-US" sz="1200" kern="1200"/>
        </a:p>
      </dsp:txBody>
      <dsp:txXfrm>
        <a:off x="7951452" y="4281"/>
        <a:ext cx="1951421" cy="1170853"/>
      </dsp:txXfrm>
    </dsp:sp>
    <dsp:sp modelId="{0DC55826-8C5C-484E-8378-1BF3A95A67EA}">
      <dsp:nvSpPr>
        <dsp:cNvPr id="0" name=""/>
        <dsp:cNvSpPr/>
      </dsp:nvSpPr>
      <dsp:spPr>
        <a:xfrm>
          <a:off x="2700326" y="2163668"/>
          <a:ext cx="4182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822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98219" y="2207141"/>
        <a:ext cx="22441" cy="4492"/>
      </dsp:txXfrm>
    </dsp:sp>
    <dsp:sp modelId="{5AA1DBA4-C570-4920-9955-CBDEEA54C25D}">
      <dsp:nvSpPr>
        <dsp:cNvPr id="0" name=""/>
        <dsp:cNvSpPr/>
      </dsp:nvSpPr>
      <dsp:spPr>
        <a:xfrm>
          <a:off x="750704" y="1623961"/>
          <a:ext cx="1951421" cy="1170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621" tIns="100371" rIns="95621" bIns="10037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0" kern="1200" baseline="0"/>
            <a:t>Break-Even Time for Each Country</a:t>
          </a:r>
          <a:endParaRPr lang="en-US" sz="1200" kern="1200"/>
        </a:p>
      </dsp:txBody>
      <dsp:txXfrm>
        <a:off x="750704" y="1623961"/>
        <a:ext cx="1951421" cy="1170853"/>
      </dsp:txXfrm>
    </dsp:sp>
    <dsp:sp modelId="{397E2BE0-47DE-4DBC-8E4E-7CCC11C483E0}">
      <dsp:nvSpPr>
        <dsp:cNvPr id="0" name=""/>
        <dsp:cNvSpPr/>
      </dsp:nvSpPr>
      <dsp:spPr>
        <a:xfrm>
          <a:off x="5100575" y="2163668"/>
          <a:ext cx="4182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822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98468" y="2207141"/>
        <a:ext cx="22441" cy="4492"/>
      </dsp:txXfrm>
    </dsp:sp>
    <dsp:sp modelId="{3F3DE953-6D44-4A18-A1E8-F0B5866250D5}">
      <dsp:nvSpPr>
        <dsp:cNvPr id="0" name=""/>
        <dsp:cNvSpPr/>
      </dsp:nvSpPr>
      <dsp:spPr>
        <a:xfrm>
          <a:off x="3150953" y="1623961"/>
          <a:ext cx="1951421" cy="1170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621" tIns="100371" rIns="95621" bIns="10037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0" kern="1200" baseline="0"/>
            <a:t>Germany</a:t>
          </a:r>
          <a:r>
            <a:rPr lang="es-ES" sz="1200" b="0" i="0" kern="1200" baseline="0"/>
            <a:t> → </a:t>
          </a:r>
          <a:r>
            <a:rPr lang="es-ES" sz="1200" b="1" i="0" kern="1200" baseline="0"/>
            <a:t>1.7 years</a:t>
          </a:r>
          <a:r>
            <a:rPr lang="es-ES" sz="1200" b="0" i="0" kern="1200" baseline="0"/>
            <a:t> (upgrading quickly leads to lower CO₂ emissions). </a:t>
          </a:r>
          <a:endParaRPr lang="en-US" sz="1200" kern="1200"/>
        </a:p>
      </dsp:txBody>
      <dsp:txXfrm>
        <a:off x="3150953" y="1623961"/>
        <a:ext cx="1951421" cy="1170853"/>
      </dsp:txXfrm>
    </dsp:sp>
    <dsp:sp modelId="{7C709545-8EE7-494F-B795-7E3D83252715}">
      <dsp:nvSpPr>
        <dsp:cNvPr id="0" name=""/>
        <dsp:cNvSpPr/>
      </dsp:nvSpPr>
      <dsp:spPr>
        <a:xfrm>
          <a:off x="7500825" y="2163668"/>
          <a:ext cx="4182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822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698717" y="2207141"/>
        <a:ext cx="22441" cy="4492"/>
      </dsp:txXfrm>
    </dsp:sp>
    <dsp:sp modelId="{DF820B07-5035-467B-B522-749A8030A196}">
      <dsp:nvSpPr>
        <dsp:cNvPr id="0" name=""/>
        <dsp:cNvSpPr/>
      </dsp:nvSpPr>
      <dsp:spPr>
        <a:xfrm>
          <a:off x="5551203" y="1623961"/>
          <a:ext cx="1951421" cy="1170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621" tIns="100371" rIns="95621" bIns="10037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0" kern="1200" baseline="0"/>
            <a:t>Sweden</a:t>
          </a:r>
          <a:r>
            <a:rPr lang="es-ES" sz="1200" b="0" i="0" kern="1200" baseline="0"/>
            <a:t> → </a:t>
          </a:r>
          <a:r>
            <a:rPr lang="es-ES" sz="1200" b="1" i="0" kern="1200" baseline="0"/>
            <a:t>17 years</a:t>
          </a:r>
          <a:r>
            <a:rPr lang="es-ES" sz="1200" b="0" i="0" kern="1200" baseline="0"/>
            <a:t> (keeping the old server is better due to clean energy). </a:t>
          </a:r>
          <a:endParaRPr lang="en-US" sz="1200" kern="1200"/>
        </a:p>
      </dsp:txBody>
      <dsp:txXfrm>
        <a:off x="5551203" y="1623961"/>
        <a:ext cx="1951421" cy="1170853"/>
      </dsp:txXfrm>
    </dsp:sp>
    <dsp:sp modelId="{18B866CC-2A40-4BF2-B5E3-9498DAFD0F36}">
      <dsp:nvSpPr>
        <dsp:cNvPr id="0" name=""/>
        <dsp:cNvSpPr/>
      </dsp:nvSpPr>
      <dsp:spPr>
        <a:xfrm>
          <a:off x="1726415" y="2793014"/>
          <a:ext cx="7200747" cy="418227"/>
        </a:xfrm>
        <a:custGeom>
          <a:avLst/>
          <a:gdLst/>
          <a:ahLst/>
          <a:cxnLst/>
          <a:rect l="0" t="0" r="0" b="0"/>
          <a:pathLst>
            <a:path>
              <a:moveTo>
                <a:pt x="7200747" y="0"/>
              </a:moveTo>
              <a:lnTo>
                <a:pt x="7200747" y="226213"/>
              </a:lnTo>
              <a:lnTo>
                <a:pt x="0" y="226213"/>
              </a:lnTo>
              <a:lnTo>
                <a:pt x="0" y="418227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46421" y="2999881"/>
        <a:ext cx="360736" cy="4492"/>
      </dsp:txXfrm>
    </dsp:sp>
    <dsp:sp modelId="{124B5187-EDBD-4B05-A9EA-16441EDE3271}">
      <dsp:nvSpPr>
        <dsp:cNvPr id="0" name=""/>
        <dsp:cNvSpPr/>
      </dsp:nvSpPr>
      <dsp:spPr>
        <a:xfrm>
          <a:off x="7951452" y="1623961"/>
          <a:ext cx="1951421" cy="1170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621" tIns="100371" rIns="95621" bIns="10037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0" kern="1200" baseline="0"/>
            <a:t>Conclusion: The Importance of Local Energy Grid</a:t>
          </a:r>
          <a:endParaRPr lang="en-US" sz="1200" kern="1200"/>
        </a:p>
      </dsp:txBody>
      <dsp:txXfrm>
        <a:off x="7951452" y="1623961"/>
        <a:ext cx="1951421" cy="1170853"/>
      </dsp:txXfrm>
    </dsp:sp>
    <dsp:sp modelId="{64692924-CD10-496F-8889-80D436FB0F2C}">
      <dsp:nvSpPr>
        <dsp:cNvPr id="0" name=""/>
        <dsp:cNvSpPr/>
      </dsp:nvSpPr>
      <dsp:spPr>
        <a:xfrm>
          <a:off x="2700326" y="3783348"/>
          <a:ext cx="4182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822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98219" y="3826821"/>
        <a:ext cx="22441" cy="4492"/>
      </dsp:txXfrm>
    </dsp:sp>
    <dsp:sp modelId="{30710A45-DE30-415D-88E7-6202690203E4}">
      <dsp:nvSpPr>
        <dsp:cNvPr id="0" name=""/>
        <dsp:cNvSpPr/>
      </dsp:nvSpPr>
      <dsp:spPr>
        <a:xfrm>
          <a:off x="750704" y="3243641"/>
          <a:ext cx="1951421" cy="1170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621" tIns="100371" rIns="95621" bIns="10037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0" kern="1200" baseline="0"/>
            <a:t>In countries with high-carbon electricity (Germany)</a:t>
          </a:r>
          <a:r>
            <a:rPr lang="es-ES" sz="1200" b="0" i="0" kern="1200" baseline="0"/>
            <a:t>, replacing servers </a:t>
          </a:r>
          <a:r>
            <a:rPr lang="es-ES" sz="1200" b="1" i="0" kern="1200" baseline="0"/>
            <a:t>quickly reduces emissions</a:t>
          </a:r>
          <a:r>
            <a:rPr lang="es-ES" sz="1200" b="0" i="0" kern="1200" baseline="0"/>
            <a:t>. </a:t>
          </a:r>
          <a:endParaRPr lang="en-US" sz="1200" kern="1200"/>
        </a:p>
      </dsp:txBody>
      <dsp:txXfrm>
        <a:off x="750704" y="3243641"/>
        <a:ext cx="1951421" cy="1170853"/>
      </dsp:txXfrm>
    </dsp:sp>
    <dsp:sp modelId="{F97AC628-8F8E-45E4-9ECB-65C52E9D6458}">
      <dsp:nvSpPr>
        <dsp:cNvPr id="0" name=""/>
        <dsp:cNvSpPr/>
      </dsp:nvSpPr>
      <dsp:spPr>
        <a:xfrm>
          <a:off x="5100575" y="3783348"/>
          <a:ext cx="4182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822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98468" y="3826821"/>
        <a:ext cx="22441" cy="4492"/>
      </dsp:txXfrm>
    </dsp:sp>
    <dsp:sp modelId="{AD1E5AD2-9CDC-4A31-8FD6-550897D05DAF}">
      <dsp:nvSpPr>
        <dsp:cNvPr id="0" name=""/>
        <dsp:cNvSpPr/>
      </dsp:nvSpPr>
      <dsp:spPr>
        <a:xfrm>
          <a:off x="3150953" y="3243641"/>
          <a:ext cx="1951421" cy="1170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621" tIns="100371" rIns="95621" bIns="10037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0" kern="1200" baseline="0"/>
            <a:t>In countries with clean energy (Sweden)</a:t>
          </a:r>
          <a:r>
            <a:rPr lang="es-ES" sz="1200" b="0" i="0" kern="1200" baseline="0"/>
            <a:t>, the operational emissions of old servers are already low, so </a:t>
          </a:r>
          <a:r>
            <a:rPr lang="es-ES" sz="1200" b="1" i="0" kern="1200" baseline="0"/>
            <a:t>extending their lifespan is better</a:t>
          </a:r>
          <a:r>
            <a:rPr lang="es-ES" sz="1200" b="0" i="0" kern="1200" baseline="0"/>
            <a:t>. </a:t>
          </a:r>
          <a:endParaRPr lang="en-US" sz="1200" kern="1200"/>
        </a:p>
      </dsp:txBody>
      <dsp:txXfrm>
        <a:off x="3150953" y="3243641"/>
        <a:ext cx="1951421" cy="1170853"/>
      </dsp:txXfrm>
    </dsp:sp>
    <dsp:sp modelId="{7D591FF7-CB3E-44C2-9DC1-77CF901B266F}">
      <dsp:nvSpPr>
        <dsp:cNvPr id="0" name=""/>
        <dsp:cNvSpPr/>
      </dsp:nvSpPr>
      <dsp:spPr>
        <a:xfrm>
          <a:off x="5551203" y="3243641"/>
          <a:ext cx="1951421" cy="1170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621" tIns="100371" rIns="95621" bIns="10037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baseline="0"/>
            <a:t>The </a:t>
          </a:r>
          <a:r>
            <a:rPr lang="es-ES" sz="1200" b="1" i="0" kern="1200" baseline="0"/>
            <a:t>decision to upgrade should consider both energy efficiency and electricity grid CO₂ intensity</a:t>
          </a:r>
          <a:r>
            <a:rPr lang="es-ES" sz="1200" b="0" i="0" kern="1200" baseline="0"/>
            <a:t>.</a:t>
          </a:r>
          <a:endParaRPr lang="en-US" sz="1200" kern="1200"/>
        </a:p>
      </dsp:txBody>
      <dsp:txXfrm>
        <a:off x="5551203" y="3243641"/>
        <a:ext cx="1951421" cy="11708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8536D-4374-4AD6-943A-1854A720FF3E}">
      <dsp:nvSpPr>
        <dsp:cNvPr id="0" name=""/>
        <dsp:cNvSpPr/>
      </dsp:nvSpPr>
      <dsp:spPr>
        <a:xfrm>
          <a:off x="0" y="4094755"/>
          <a:ext cx="7536203" cy="6717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Policies should be </a:t>
          </a:r>
          <a:r>
            <a:rPr lang="en-US" sz="1200" b="1" kern="1200"/>
            <a:t>flexible</a:t>
          </a:r>
          <a:r>
            <a:rPr lang="en-US" sz="1200" kern="1200"/>
            <a:t>, </a:t>
          </a:r>
          <a:r>
            <a:rPr lang="en-US" sz="1200" b="1" kern="1200"/>
            <a:t>region-specific</a:t>
          </a:r>
          <a:r>
            <a:rPr lang="en-US" sz="1200" kern="1200"/>
            <a:t>, and </a:t>
          </a:r>
          <a:r>
            <a:rPr lang="en-US" sz="1200" b="1" kern="1200"/>
            <a:t>consider carbon intensity</a:t>
          </a:r>
          <a:r>
            <a:rPr lang="en-US" sz="1200" kern="1200"/>
            <a:t>.</a:t>
          </a:r>
        </a:p>
      </dsp:txBody>
      <dsp:txXfrm>
        <a:off x="0" y="4094755"/>
        <a:ext cx="7536203" cy="671778"/>
      </dsp:txXfrm>
    </dsp:sp>
    <dsp:sp modelId="{05AAAA9E-0C0A-49E0-85DD-369BBAECF1B4}">
      <dsp:nvSpPr>
        <dsp:cNvPr id="0" name=""/>
        <dsp:cNvSpPr/>
      </dsp:nvSpPr>
      <dsp:spPr>
        <a:xfrm rot="10800000">
          <a:off x="0" y="3071636"/>
          <a:ext cx="7536203" cy="1033195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Longer hardware lifespans can be more sustainable than frequent upgrades.</a:t>
          </a:r>
        </a:p>
      </dsp:txBody>
      <dsp:txXfrm rot="10800000">
        <a:off x="0" y="3071636"/>
        <a:ext cx="7536203" cy="671339"/>
      </dsp:txXfrm>
    </dsp:sp>
    <dsp:sp modelId="{B43441C6-28BF-4258-94CB-2393E245347E}">
      <dsp:nvSpPr>
        <dsp:cNvPr id="0" name=""/>
        <dsp:cNvSpPr/>
      </dsp:nvSpPr>
      <dsp:spPr>
        <a:xfrm rot="10800000">
          <a:off x="0" y="2048517"/>
          <a:ext cx="7536203" cy="1033195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Companies </a:t>
          </a:r>
          <a:r>
            <a:rPr lang="en-US" sz="1200" b="1" kern="1200"/>
            <a:t>should evaluate their electricity grid and workloads before upgrading</a:t>
          </a:r>
          <a:r>
            <a:rPr lang="en-US" sz="1200" kern="1200"/>
            <a:t>.</a:t>
          </a:r>
        </a:p>
      </dsp:txBody>
      <dsp:txXfrm rot="10800000">
        <a:off x="0" y="2048517"/>
        <a:ext cx="7536203" cy="671339"/>
      </dsp:txXfrm>
    </dsp:sp>
    <dsp:sp modelId="{3A798690-2A62-414E-959E-336CC83E0297}">
      <dsp:nvSpPr>
        <dsp:cNvPr id="0" name=""/>
        <dsp:cNvSpPr/>
      </dsp:nvSpPr>
      <dsp:spPr>
        <a:xfrm rot="10800000">
          <a:off x="0" y="1025398"/>
          <a:ext cx="7536203" cy="1033195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The Ecological Break-Even Point determines if an upgrade is justified.</a:t>
          </a:r>
        </a:p>
      </dsp:txBody>
      <dsp:txXfrm rot="10800000">
        <a:off x="0" y="1025398"/>
        <a:ext cx="7536203" cy="671339"/>
      </dsp:txXfrm>
    </dsp:sp>
    <dsp:sp modelId="{ACC0E01D-8D3E-40DC-A1D0-490F956188E5}">
      <dsp:nvSpPr>
        <dsp:cNvPr id="0" name=""/>
        <dsp:cNvSpPr/>
      </dsp:nvSpPr>
      <dsp:spPr>
        <a:xfrm rot="10800000">
          <a:off x="0" y="2279"/>
          <a:ext cx="7536203" cy="1033195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Upgrading servers is not always environmentally beneficial.</a:t>
          </a:r>
          <a:r>
            <a:rPr lang="es-ES" sz="1200" kern="1200"/>
            <a:t> The decision depends on:</a:t>
          </a:r>
          <a:endParaRPr lang="en-US" sz="1200" kern="1200"/>
        </a:p>
      </dsp:txBody>
      <dsp:txXfrm rot="-10800000">
        <a:off x="0" y="2279"/>
        <a:ext cx="7536203" cy="362651"/>
      </dsp:txXfrm>
    </dsp:sp>
    <dsp:sp modelId="{27B0D9C6-2D88-47C4-9D74-1219C2EA053F}">
      <dsp:nvSpPr>
        <dsp:cNvPr id="0" name=""/>
        <dsp:cNvSpPr/>
      </dsp:nvSpPr>
      <dsp:spPr>
        <a:xfrm>
          <a:off x="3679" y="364931"/>
          <a:ext cx="2509614" cy="308925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Energy efficiency of the new server.</a:t>
          </a:r>
        </a:p>
      </dsp:txBody>
      <dsp:txXfrm>
        <a:off x="3679" y="364931"/>
        <a:ext cx="2509614" cy="308925"/>
      </dsp:txXfrm>
    </dsp:sp>
    <dsp:sp modelId="{E6E76E27-014B-48C2-A92E-8D706110E299}">
      <dsp:nvSpPr>
        <dsp:cNvPr id="0" name=""/>
        <dsp:cNvSpPr/>
      </dsp:nvSpPr>
      <dsp:spPr>
        <a:xfrm>
          <a:off x="2513294" y="364931"/>
          <a:ext cx="2509614" cy="308925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/>
            <a:t>Carbon footprint of manufacturing.</a:t>
          </a:r>
          <a:endParaRPr lang="en-US" sz="1000" kern="1200"/>
        </a:p>
      </dsp:txBody>
      <dsp:txXfrm>
        <a:off x="2513294" y="364931"/>
        <a:ext cx="2509614" cy="308925"/>
      </dsp:txXfrm>
    </dsp:sp>
    <dsp:sp modelId="{EAAA7E55-2D87-41B6-929B-72B24EAAEA8F}">
      <dsp:nvSpPr>
        <dsp:cNvPr id="0" name=""/>
        <dsp:cNvSpPr/>
      </dsp:nvSpPr>
      <dsp:spPr>
        <a:xfrm>
          <a:off x="5022908" y="364931"/>
          <a:ext cx="2509614" cy="308925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Electricity source (clean vs. fossil fuels).</a:t>
          </a:r>
        </a:p>
      </dsp:txBody>
      <dsp:txXfrm>
        <a:off x="5022908" y="364931"/>
        <a:ext cx="2509614" cy="3089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F856B-0F8F-4568-B6C6-571BCD7C4797}">
      <dsp:nvSpPr>
        <dsp:cNvPr id="0" name=""/>
        <dsp:cNvSpPr/>
      </dsp:nvSpPr>
      <dsp:spPr>
        <a:xfrm>
          <a:off x="664789" y="676913"/>
          <a:ext cx="1921500" cy="19215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B5BC1-3B86-4CF5-B4B8-256F4C8FC93E}">
      <dsp:nvSpPr>
        <dsp:cNvPr id="0" name=""/>
        <dsp:cNvSpPr/>
      </dsp:nvSpPr>
      <dsp:spPr>
        <a:xfrm>
          <a:off x="1074289" y="1086413"/>
          <a:ext cx="1102500" cy="1102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EA16B-6F3D-4082-974B-1AAB9B58BCB0}">
      <dsp:nvSpPr>
        <dsp:cNvPr id="0" name=""/>
        <dsp:cNvSpPr/>
      </dsp:nvSpPr>
      <dsp:spPr>
        <a:xfrm>
          <a:off x="50539" y="3196914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200" kern="1200"/>
            <a:t>Frequent server upgrades </a:t>
          </a:r>
          <a:r>
            <a:rPr lang="es-ES" sz="1200" b="1" kern="1200"/>
            <a:t>do not significantly improve database performance</a:t>
          </a:r>
          <a:r>
            <a:rPr lang="es-ES" sz="1200" kern="1200"/>
            <a:t>.</a:t>
          </a:r>
          <a:endParaRPr lang="en-US" sz="1200" kern="1200"/>
        </a:p>
      </dsp:txBody>
      <dsp:txXfrm>
        <a:off x="50539" y="3196914"/>
        <a:ext cx="3150000" cy="720000"/>
      </dsp:txXfrm>
    </dsp:sp>
    <dsp:sp modelId="{BE5F30D8-FAAE-489E-8550-53B7360680A4}">
      <dsp:nvSpPr>
        <dsp:cNvPr id="0" name=""/>
        <dsp:cNvSpPr/>
      </dsp:nvSpPr>
      <dsp:spPr>
        <a:xfrm>
          <a:off x="4366039" y="676913"/>
          <a:ext cx="1921500" cy="19215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1DDB9-3FBA-4CD5-98D2-E83EDF1D7EAB}">
      <dsp:nvSpPr>
        <dsp:cNvPr id="0" name=""/>
        <dsp:cNvSpPr/>
      </dsp:nvSpPr>
      <dsp:spPr>
        <a:xfrm>
          <a:off x="4775539" y="1086413"/>
          <a:ext cx="1102500" cy="1102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80E64-308F-42EF-A2E0-84AA6B9ED812}">
      <dsp:nvSpPr>
        <dsp:cNvPr id="0" name=""/>
        <dsp:cNvSpPr/>
      </dsp:nvSpPr>
      <dsp:spPr>
        <a:xfrm>
          <a:off x="3751789" y="3196914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200" kern="1200"/>
            <a:t>They </a:t>
          </a:r>
          <a:r>
            <a:rPr lang="es-ES" sz="1200" b="1" kern="1200"/>
            <a:t>lead to high carbon emissions</a:t>
          </a:r>
          <a:r>
            <a:rPr lang="es-ES" sz="1200" kern="1200"/>
            <a:t> due to manufacturing impacts.</a:t>
          </a:r>
          <a:endParaRPr lang="en-US" sz="1200" kern="1200"/>
        </a:p>
      </dsp:txBody>
      <dsp:txXfrm>
        <a:off x="3751789" y="3196914"/>
        <a:ext cx="3150000" cy="720000"/>
      </dsp:txXfrm>
    </dsp:sp>
    <dsp:sp modelId="{20B33271-66E2-4BDF-8024-68BFF3BD7B16}">
      <dsp:nvSpPr>
        <dsp:cNvPr id="0" name=""/>
        <dsp:cNvSpPr/>
      </dsp:nvSpPr>
      <dsp:spPr>
        <a:xfrm>
          <a:off x="8067289" y="676913"/>
          <a:ext cx="1921500" cy="19215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6A18C-03AC-4D9B-97BE-4A692C6BA4CF}">
      <dsp:nvSpPr>
        <dsp:cNvPr id="0" name=""/>
        <dsp:cNvSpPr/>
      </dsp:nvSpPr>
      <dsp:spPr>
        <a:xfrm>
          <a:off x="8476789" y="1086413"/>
          <a:ext cx="1102500" cy="11025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0611C-9280-405E-8E60-4BBFBFEDAA82}">
      <dsp:nvSpPr>
        <dsp:cNvPr id="0" name=""/>
        <dsp:cNvSpPr/>
      </dsp:nvSpPr>
      <dsp:spPr>
        <a:xfrm>
          <a:off x="7453039" y="3196914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200" b="0" i="0" kern="1200"/>
            <a:t>Focus should shift to </a:t>
          </a:r>
          <a:r>
            <a:rPr lang="es-ES" sz="1200" b="1" i="0" kern="1200"/>
            <a:t>software optimizations that extend hardware lifespan.</a:t>
          </a:r>
          <a:endParaRPr lang="en-US" sz="1200" kern="1200"/>
        </a:p>
      </dsp:txBody>
      <dsp:txXfrm>
        <a:off x="7453039" y="3196914"/>
        <a:ext cx="31500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4E168-99AA-9C49-B527-34A17C0DF187}">
      <dsp:nvSpPr>
        <dsp:cNvPr id="0" name=""/>
        <dsp:cNvSpPr/>
      </dsp:nvSpPr>
      <dsp:spPr>
        <a:xfrm>
          <a:off x="0" y="535155"/>
          <a:ext cx="6949440" cy="15202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1" kern="1200" dirty="0" err="1"/>
            <a:t>Minimal</a:t>
          </a:r>
          <a:r>
            <a:rPr lang="es-ES" sz="2700" b="1" kern="1200" dirty="0"/>
            <a:t> performance </a:t>
          </a:r>
          <a:r>
            <a:rPr lang="es-ES" sz="2700" b="1" kern="1200" dirty="0" err="1"/>
            <a:t>gains</a:t>
          </a:r>
          <a:r>
            <a:rPr lang="es-ES" sz="2700" kern="1200" dirty="0"/>
            <a:t> </a:t>
          </a:r>
          <a:r>
            <a:rPr lang="es-ES" sz="2700" kern="1200" dirty="0" err="1"/>
            <a:t>for</a:t>
          </a:r>
          <a:r>
            <a:rPr lang="es-ES" sz="2700" kern="1200" dirty="0"/>
            <a:t> </a:t>
          </a:r>
          <a:r>
            <a:rPr lang="es-ES" sz="2700" kern="1200" dirty="0" err="1"/>
            <a:t>typical</a:t>
          </a:r>
          <a:r>
            <a:rPr lang="es-ES" sz="2700" kern="1200" dirty="0"/>
            <a:t> </a:t>
          </a:r>
          <a:r>
            <a:rPr lang="es-ES" sz="2700" kern="1200" dirty="0" err="1"/>
            <a:t>database</a:t>
          </a:r>
          <a:r>
            <a:rPr lang="es-ES" sz="2700" kern="1200" dirty="0"/>
            <a:t> </a:t>
          </a:r>
          <a:r>
            <a:rPr lang="es-ES" sz="2700" kern="1200" dirty="0" err="1"/>
            <a:t>workloads</a:t>
          </a:r>
          <a:r>
            <a:rPr lang="es-ES" sz="2700" kern="1200" dirty="0"/>
            <a:t>.</a:t>
          </a:r>
          <a:endParaRPr lang="en-US" sz="2700" kern="1200" dirty="0"/>
        </a:p>
      </dsp:txBody>
      <dsp:txXfrm>
        <a:off x="74213" y="609368"/>
        <a:ext cx="6801014" cy="1371842"/>
      </dsp:txXfrm>
    </dsp:sp>
    <dsp:sp modelId="{D72F4FD1-1504-6F4A-A5C0-2D417296A007}">
      <dsp:nvSpPr>
        <dsp:cNvPr id="0" name=""/>
        <dsp:cNvSpPr/>
      </dsp:nvSpPr>
      <dsp:spPr>
        <a:xfrm>
          <a:off x="0" y="2133184"/>
          <a:ext cx="6949440" cy="1520268"/>
        </a:xfrm>
        <a:prstGeom prst="roundRect">
          <a:avLst/>
        </a:prstGeom>
        <a:solidFill>
          <a:schemeClr val="accent2">
            <a:hueOff val="-520665"/>
            <a:satOff val="-10816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1" kern="1200"/>
            <a:t>High manufacturing carbon footprint</a:t>
          </a:r>
          <a:r>
            <a:rPr lang="es-ES" sz="2700" kern="1200"/>
            <a:t>.</a:t>
          </a:r>
          <a:endParaRPr lang="en-US" sz="2700" kern="1200"/>
        </a:p>
      </dsp:txBody>
      <dsp:txXfrm>
        <a:off x="74213" y="2207397"/>
        <a:ext cx="6801014" cy="1371842"/>
      </dsp:txXfrm>
    </dsp:sp>
    <dsp:sp modelId="{9AEF1552-D4FC-DE49-B117-7A4497773A04}">
      <dsp:nvSpPr>
        <dsp:cNvPr id="0" name=""/>
        <dsp:cNvSpPr/>
      </dsp:nvSpPr>
      <dsp:spPr>
        <a:xfrm>
          <a:off x="0" y="3731212"/>
          <a:ext cx="6949440" cy="1520268"/>
        </a:xfrm>
        <a:prstGeom prst="roundRect">
          <a:avLst/>
        </a:prstGeom>
        <a:solidFill>
          <a:schemeClr val="accent2">
            <a:hueOff val="-1041329"/>
            <a:satOff val="-21631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1" kern="1200"/>
            <a:t>Short product lifecycles</a:t>
          </a:r>
          <a:r>
            <a:rPr lang="es-ES" sz="2700" kern="1200"/>
            <a:t> recommended by vendors (4–6 years), but real break-even points are often much longer​</a:t>
          </a:r>
          <a:endParaRPr lang="en-US" sz="2700" kern="1200"/>
        </a:p>
      </dsp:txBody>
      <dsp:txXfrm>
        <a:off x="74213" y="3805425"/>
        <a:ext cx="6801014" cy="1371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2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3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1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2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3/20/25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5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3/20/25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7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3/20/25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1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3/20/25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44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3/20/25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4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3/20/25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2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1187F7A-920C-B377-65E8-1CF4CBCE3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46DFFF-66CE-7BB5-6A2A-07EBD03B2A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428"/>
          <a:stretch/>
        </p:blipFill>
        <p:spPr>
          <a:xfrm>
            <a:off x="20" y="10"/>
            <a:ext cx="12191980" cy="49083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98C4E41-EBB8-76FE-5BD1-56829C25F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5293849"/>
            <a:ext cx="7202558" cy="1178688"/>
          </a:xfrm>
        </p:spPr>
        <p:txBody>
          <a:bodyPr anchor="ctr">
            <a:normAutofit/>
          </a:bodyPr>
          <a:lstStyle/>
          <a:p>
            <a:r>
              <a:rPr lang="en-US" sz="3400" dirty="0"/>
              <a:t>A Case for Ecological Efficiency in Database Server Lifecycles</a:t>
            </a:r>
            <a:endParaRPr lang="es-ES" sz="3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2A7675-12AC-34C5-912D-AF744D225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2157" y="5293850"/>
            <a:ext cx="3874124" cy="1178688"/>
          </a:xfrm>
        </p:spPr>
        <p:txBody>
          <a:bodyPr anchor="ctr">
            <a:normAutofit/>
          </a:bodyPr>
          <a:lstStyle/>
          <a:p>
            <a:pPr algn="r"/>
            <a:r>
              <a:rPr lang="es-ES" dirty="0"/>
              <a:t>Alba Sánchez</a:t>
            </a:r>
          </a:p>
          <a:p>
            <a:pPr algn="r"/>
            <a:r>
              <a:rPr lang="es-ES" dirty="0"/>
              <a:t>Sergio Almodóvar</a:t>
            </a:r>
          </a:p>
        </p:txBody>
      </p:sp>
    </p:spTree>
    <p:extLst>
      <p:ext uri="{BB962C8B-B14F-4D97-AF65-F5344CB8AC3E}">
        <p14:creationId xmlns:p14="http://schemas.microsoft.com/office/powerpoint/2010/main" val="145144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B10F5B-3E91-C479-C09F-80816229C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696188"/>
          </a:xfrm>
        </p:spPr>
        <p:txBody>
          <a:bodyPr/>
          <a:lstStyle/>
          <a:p>
            <a:pPr algn="ctr"/>
            <a:r>
              <a:rPr lang="en-US" dirty="0"/>
              <a:t>What is Hardware Lifecycle Efficiency?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38D7FF-D1B9-1512-2E69-5BBF42BA7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621435"/>
            <a:ext cx="5157787" cy="3661767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	</a:t>
            </a:r>
            <a:r>
              <a:rPr lang="es-ES" u="sng" dirty="0" err="1"/>
              <a:t>Newer</a:t>
            </a:r>
            <a:r>
              <a:rPr lang="es-ES" u="sng" dirty="0"/>
              <a:t> server</a:t>
            </a:r>
          </a:p>
          <a:p>
            <a:pPr marL="0" indent="0">
              <a:buNone/>
            </a:pPr>
            <a:endParaRPr lang="es-ES" dirty="0"/>
          </a:p>
          <a:p>
            <a:pPr marL="228600" lvl="1" indent="0">
              <a:buNone/>
            </a:pPr>
            <a:r>
              <a:rPr lang="es-ES" dirty="0">
                <a:sym typeface="Wingdings" panose="05000000000000000000" pitchFamily="2" charset="2"/>
              </a:rPr>
              <a:t> </a:t>
            </a:r>
            <a:r>
              <a:rPr lang="es-ES" dirty="0" err="1"/>
              <a:t>Less</a:t>
            </a:r>
            <a:r>
              <a:rPr lang="es-ES" dirty="0"/>
              <a:t> </a:t>
            </a:r>
            <a:r>
              <a:rPr lang="es-ES" dirty="0" err="1"/>
              <a:t>power</a:t>
            </a:r>
            <a:r>
              <a:rPr lang="es-ES" dirty="0"/>
              <a:t> </a:t>
            </a:r>
            <a:r>
              <a:rPr lang="es-ES" dirty="0" err="1"/>
              <a:t>consumption</a:t>
            </a:r>
            <a:endParaRPr lang="es-ES" dirty="0"/>
          </a:p>
          <a:p>
            <a:pPr marL="228600" lvl="1" indent="0">
              <a:buNone/>
            </a:pPr>
            <a:r>
              <a:rPr lang="es-ES" dirty="0">
                <a:sym typeface="Wingdings" panose="05000000000000000000" pitchFamily="2" charset="2"/>
              </a:rPr>
              <a:t> </a:t>
            </a:r>
            <a:r>
              <a:rPr lang="es-ES" dirty="0"/>
              <a:t>High </a:t>
            </a:r>
            <a:r>
              <a:rPr lang="es-ES" dirty="0" err="1"/>
              <a:t>carbon</a:t>
            </a:r>
            <a:r>
              <a:rPr lang="es-ES" dirty="0"/>
              <a:t> </a:t>
            </a:r>
            <a:r>
              <a:rPr lang="es-ES" dirty="0" err="1"/>
              <a:t>print</a:t>
            </a:r>
            <a:r>
              <a:rPr lang="es-ES" dirty="0"/>
              <a:t> (</a:t>
            </a:r>
            <a:r>
              <a:rPr lang="es-ES" dirty="0" err="1"/>
              <a:t>Manufacturing</a:t>
            </a:r>
            <a:r>
              <a:rPr lang="es-ES" dirty="0"/>
              <a:t> and </a:t>
            </a:r>
            <a:r>
              <a:rPr lang="es-ES" dirty="0" err="1"/>
              <a:t>transportation</a:t>
            </a:r>
            <a:r>
              <a:rPr lang="es-ES" dirty="0"/>
              <a:t>.</a:t>
            </a:r>
          </a:p>
          <a:p>
            <a:pPr marL="228600" lvl="1" indent="0">
              <a:buNone/>
            </a:pPr>
            <a:r>
              <a:rPr lang="es-ES" dirty="0">
                <a:sym typeface="Wingdings" panose="05000000000000000000" pitchFamily="2" charset="2"/>
              </a:rPr>
              <a:t> Low </a:t>
            </a:r>
            <a:r>
              <a:rPr lang="es-ES" dirty="0" err="1">
                <a:sym typeface="Wingdings" panose="05000000000000000000" pitchFamily="2" charset="2"/>
              </a:rPr>
              <a:t>e</a:t>
            </a:r>
            <a:r>
              <a:rPr lang="es-ES" dirty="0" err="1"/>
              <a:t>nviromental</a:t>
            </a:r>
            <a:r>
              <a:rPr lang="es-ES" dirty="0"/>
              <a:t> </a:t>
            </a:r>
            <a:r>
              <a:rPr lang="es-ES" dirty="0" err="1"/>
              <a:t>Impact</a:t>
            </a:r>
            <a:r>
              <a:rPr lang="es-ES" dirty="0"/>
              <a:t> </a:t>
            </a:r>
          </a:p>
          <a:p>
            <a:pPr marL="228600" lvl="1" indent="0">
              <a:buNone/>
            </a:pPr>
            <a:endParaRPr lang="es-ES" dirty="0"/>
          </a:p>
          <a:p>
            <a:pPr marL="228600" lvl="1" indent="0">
              <a:buNone/>
            </a:pPr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AFCAC2F-9DA7-68B7-6B74-BF9669E08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621434"/>
            <a:ext cx="5183189" cy="3661767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	</a:t>
            </a:r>
            <a:r>
              <a:rPr lang="es-ES" u="sng" dirty="0"/>
              <a:t>Old Server</a:t>
            </a:r>
          </a:p>
          <a:p>
            <a:pPr marL="228600" lvl="1" indent="0">
              <a:buNone/>
            </a:pPr>
            <a:endParaRPr lang="es-ES" dirty="0">
              <a:sym typeface="Wingdings" panose="05000000000000000000" pitchFamily="2" charset="2"/>
            </a:endParaRPr>
          </a:p>
          <a:p>
            <a:pPr marL="228600" lvl="1" indent="0">
              <a:buNone/>
            </a:pPr>
            <a:r>
              <a:rPr lang="es-ES" dirty="0">
                <a:sym typeface="Wingdings" panose="05000000000000000000" pitchFamily="2" charset="2"/>
              </a:rPr>
              <a:t> </a:t>
            </a:r>
            <a:r>
              <a:rPr lang="es-ES" dirty="0" err="1"/>
              <a:t>Less</a:t>
            </a:r>
            <a:r>
              <a:rPr lang="es-ES" dirty="0"/>
              <a:t> </a:t>
            </a:r>
            <a:r>
              <a:rPr lang="es-ES" dirty="0" err="1"/>
              <a:t>power</a:t>
            </a:r>
            <a:r>
              <a:rPr lang="es-ES" dirty="0"/>
              <a:t> </a:t>
            </a:r>
            <a:r>
              <a:rPr lang="es-ES" dirty="0" err="1"/>
              <a:t>consumption</a:t>
            </a:r>
            <a:endParaRPr lang="es-ES" dirty="0"/>
          </a:p>
          <a:p>
            <a:pPr marL="228600" lvl="1" indent="0">
              <a:buNone/>
            </a:pPr>
            <a:r>
              <a:rPr lang="es-ES" dirty="0">
                <a:sym typeface="Wingdings" panose="05000000000000000000" pitchFamily="2" charset="2"/>
              </a:rPr>
              <a:t> </a:t>
            </a:r>
            <a:r>
              <a:rPr lang="es-ES" dirty="0"/>
              <a:t>High </a:t>
            </a:r>
            <a:r>
              <a:rPr lang="es-ES" dirty="0" err="1"/>
              <a:t>carbon</a:t>
            </a:r>
            <a:r>
              <a:rPr lang="es-ES" dirty="0"/>
              <a:t> </a:t>
            </a:r>
            <a:r>
              <a:rPr lang="es-ES" dirty="0" err="1"/>
              <a:t>print</a:t>
            </a:r>
            <a:r>
              <a:rPr lang="es-ES" dirty="0"/>
              <a:t> (</a:t>
            </a:r>
            <a:r>
              <a:rPr lang="es-ES" dirty="0" err="1"/>
              <a:t>Manufacturing</a:t>
            </a:r>
            <a:r>
              <a:rPr lang="es-ES" dirty="0"/>
              <a:t> and </a:t>
            </a:r>
            <a:r>
              <a:rPr lang="es-ES" dirty="0" err="1"/>
              <a:t>transportation</a:t>
            </a:r>
            <a:r>
              <a:rPr lang="es-ES" dirty="0"/>
              <a:t>.</a:t>
            </a:r>
          </a:p>
          <a:p>
            <a:pPr marL="228600" lvl="1" indent="0">
              <a:buNone/>
            </a:pPr>
            <a:r>
              <a:rPr lang="es-ES" dirty="0">
                <a:sym typeface="Wingdings" panose="05000000000000000000" pitchFamily="2" charset="2"/>
              </a:rPr>
              <a:t> Low </a:t>
            </a:r>
            <a:r>
              <a:rPr lang="es-ES" dirty="0" err="1">
                <a:sym typeface="Wingdings" panose="05000000000000000000" pitchFamily="2" charset="2"/>
              </a:rPr>
              <a:t>e</a:t>
            </a:r>
            <a:r>
              <a:rPr lang="es-ES" dirty="0" err="1"/>
              <a:t>nviromental</a:t>
            </a:r>
            <a:r>
              <a:rPr lang="es-ES" dirty="0"/>
              <a:t> </a:t>
            </a:r>
            <a:r>
              <a:rPr lang="es-ES" dirty="0" err="1"/>
              <a:t>Impact</a:t>
            </a:r>
            <a:r>
              <a:rPr lang="es-ES" dirty="0"/>
              <a:t> 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83E7CBC-7686-9A20-5FB5-59FDC9EF1242}"/>
              </a:ext>
            </a:extLst>
          </p:cNvPr>
          <p:cNvSpPr txBox="1"/>
          <p:nvPr/>
        </p:nvSpPr>
        <p:spPr>
          <a:xfrm>
            <a:off x="822960" y="1609344"/>
            <a:ext cx="1053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0" dirty="0"/>
              <a:t>Hardware lifecycle efficiency is the evaluation of when replacing a server is ecologically justified, considering its total energy consumption and carbon footprint over its lifespan.</a:t>
            </a:r>
          </a:p>
        </p:txBody>
      </p:sp>
    </p:spTree>
    <p:extLst>
      <p:ext uri="{BB962C8B-B14F-4D97-AF65-F5344CB8AC3E}">
        <p14:creationId xmlns:p14="http://schemas.microsoft.com/office/powerpoint/2010/main" val="12749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07B083-EAC0-A5BB-C369-C9589EC7F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90AEA8-339F-7870-4728-64AEE8384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603504"/>
            <a:ext cx="10872216" cy="12389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Lifecycle of a Server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2575C8-6DE7-C3C2-DC16-3103FF993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2441273"/>
            <a:ext cx="5385816" cy="38179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Manufacturing a server produces as much CO₂ as running it for years.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Discarded servers contain </a:t>
            </a:r>
            <a:r>
              <a:rPr lang="en-US" b="1" dirty="0"/>
              <a:t>toxic materials.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New servers </a:t>
            </a:r>
            <a:r>
              <a:rPr lang="en-US" b="1" dirty="0"/>
              <a:t>always</a:t>
            </a:r>
            <a:r>
              <a:rPr lang="en-US" dirty="0"/>
              <a:t> saves energy? Not always.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Each stage contributes to the server´s overall carbon footprint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Marcador de contenido 5" descr="Interfaz de usuario gráfica">
            <a:extLst>
              <a:ext uri="{FF2B5EF4-FFF2-40B4-BE49-F238E27FC236}">
                <a16:creationId xmlns:a16="http://schemas.microsoft.com/office/drawing/2014/main" id="{ECFC9CBC-4F1D-F9F4-B8D5-A1CEDE538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78" y="2441273"/>
            <a:ext cx="5385816" cy="341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72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F74633-CB53-32A9-CDBD-8EFE15AD0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900" dirty="0"/>
              <a:t>How do we measure a server’s total CO₂ footprint?</a:t>
            </a:r>
            <a:endParaRPr lang="es-ES" sz="29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81169C-20C2-73B5-F044-8D89DAE29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483708"/>
            <a:ext cx="3595634" cy="355630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server’s carbon footprint</a:t>
            </a:r>
            <a:r>
              <a:rPr lang="en-US" dirty="0"/>
              <a:t> consists of emissions from the </a:t>
            </a:r>
            <a:r>
              <a:rPr lang="en-US" b="1" dirty="0"/>
              <a:t>manufacturing of its hardware components (ECF)</a:t>
            </a:r>
            <a:r>
              <a:rPr lang="en-US" dirty="0"/>
              <a:t> and </a:t>
            </a:r>
            <a:r>
              <a:rPr lang="en-US" b="1" dirty="0"/>
              <a:t>carbon emissions from its operation (OCF)</a:t>
            </a:r>
            <a:r>
              <a:rPr lang="en-US" dirty="0"/>
              <a:t> until the </a:t>
            </a:r>
            <a:r>
              <a:rPr lang="en-US" b="1" dirty="0"/>
              <a:t>end of its life (EOL)</a:t>
            </a:r>
            <a:endParaRPr lang="es-ES" dirty="0"/>
          </a:p>
        </p:txBody>
      </p:sp>
      <p:graphicFrame>
        <p:nvGraphicFramePr>
          <p:cNvPr id="9" name="Rectangle 1">
            <a:extLst>
              <a:ext uri="{FF2B5EF4-FFF2-40B4-BE49-F238E27FC236}">
                <a16:creationId xmlns:a16="http://schemas.microsoft.com/office/drawing/2014/main" id="{FF640C65-1DAF-532A-B4A6-DA0E48F041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34708" y="553616"/>
          <a:ext cx="6279741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25B174FE-B0C7-C0AF-A734-E1CAC9EB3B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0822" y="4793356"/>
            <a:ext cx="2339501" cy="76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18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0">
            <a:extLst>
              <a:ext uri="{FF2B5EF4-FFF2-40B4-BE49-F238E27FC236}">
                <a16:creationId xmlns:a16="http://schemas.microsoft.com/office/drawing/2014/main" id="{4AB9B8B4-6AA0-6EC2-5180-35BA3CFC2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arcador de contenido 8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334195CD-4F5C-D1B0-BBBF-19856353D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6" b="2"/>
          <a:stretch/>
        </p:blipFill>
        <p:spPr>
          <a:xfrm>
            <a:off x="731520" y="1775012"/>
            <a:ext cx="6355080" cy="45343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6D5CD67-F13F-C1D0-0258-3F64B13F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548640"/>
            <a:ext cx="10872216" cy="1132258"/>
          </a:xfrm>
        </p:spPr>
        <p:txBody>
          <a:bodyPr anchor="t">
            <a:normAutofit/>
          </a:bodyPr>
          <a:lstStyle/>
          <a:p>
            <a:pPr algn="ctr"/>
            <a:r>
              <a:rPr lang="en-US" sz="3200" dirty="0"/>
              <a:t>When should a company replace a server? Should they upgrade as soon as a new model is available?</a:t>
            </a:r>
            <a:endParaRPr lang="es-ES" sz="320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9857C1A-A4D3-C1E6-D032-D734EA62B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529" y="2984160"/>
            <a:ext cx="3999334" cy="2116052"/>
          </a:xfrm>
        </p:spPr>
        <p:txBody>
          <a:bodyPr>
            <a:normAutofit/>
          </a:bodyPr>
          <a:lstStyle/>
          <a:p>
            <a:r>
              <a:rPr lang="en-US" sz="1800" dirty="0"/>
              <a:t>If break-even happens </a:t>
            </a:r>
            <a:r>
              <a:rPr lang="en-US" sz="1800" b="1" dirty="0"/>
              <a:t>quickly (e.g., 1.7 years in Germany)</a:t>
            </a:r>
            <a:r>
              <a:rPr lang="en-US" sz="1800" dirty="0"/>
              <a:t>, upgrading is good. If it takes </a:t>
            </a:r>
            <a:r>
              <a:rPr lang="en-US" sz="1800" b="1" dirty="0"/>
              <a:t>too long (e.g., 17 years in Sweden)</a:t>
            </a:r>
            <a:r>
              <a:rPr lang="en-US" sz="1800" dirty="0"/>
              <a:t>, keeping the old server is greener.</a:t>
            </a:r>
          </a:p>
        </p:txBody>
      </p:sp>
    </p:spTree>
    <p:extLst>
      <p:ext uri="{BB962C8B-B14F-4D97-AF65-F5344CB8AC3E}">
        <p14:creationId xmlns:p14="http://schemas.microsoft.com/office/powerpoint/2010/main" val="4145207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FD6139-0A42-5A20-AEE1-C82978DE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4972"/>
            <a:ext cx="4621553" cy="1742303"/>
          </a:xfrm>
        </p:spPr>
        <p:txBody>
          <a:bodyPr anchor="b">
            <a:noAutofit/>
          </a:bodyPr>
          <a:lstStyle/>
          <a:p>
            <a:pPr algn="ctr"/>
            <a:r>
              <a:rPr lang="en-US" sz="2600" dirty="0"/>
              <a:t>How did the researchers determine whether upgrading was environmentally beneficial?</a:t>
            </a:r>
            <a:endParaRPr lang="es-ES" sz="2600" dirty="0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F409F4B9-ED06-7CAA-0478-1CAFBEC84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03838"/>
            <a:ext cx="4621553" cy="2912390"/>
          </a:xfrm>
        </p:spPr>
        <p:txBody>
          <a:bodyPr>
            <a:normAutofit/>
          </a:bodyPr>
          <a:lstStyle/>
          <a:p>
            <a:r>
              <a:rPr lang="en-US" sz="1600" dirty="0"/>
              <a:t>The study combined </a:t>
            </a:r>
            <a:r>
              <a:rPr lang="en-US" sz="1600" b="1" dirty="0"/>
              <a:t>energy data, CO₂ calculations, and country-specific analysis</a:t>
            </a:r>
            <a:r>
              <a:rPr lang="en-US" sz="1600" dirty="0"/>
              <a:t> to determine if upgrading a server is environmentally efficient.</a:t>
            </a:r>
            <a:endParaRPr lang="en-US" sz="1800" dirty="0"/>
          </a:p>
        </p:txBody>
      </p:sp>
      <p:pic>
        <p:nvPicPr>
          <p:cNvPr id="5" name="Marcador de contenido 4" descr="Interfaz de usuario gráfica, Texto, Aplicación, Chat o mensaje de texto&#10;&#10;El contenido generado por IA puede ser incorrecto.">
            <a:extLst>
              <a:ext uri="{FF2B5EF4-FFF2-40B4-BE49-F238E27FC236}">
                <a16:creationId xmlns:a16="http://schemas.microsoft.com/office/drawing/2014/main" id="{44F02A78-4CCC-6730-2852-27F2EC9C8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261" y="1575505"/>
            <a:ext cx="5837780" cy="370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87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43867147-1C83-BF71-39B0-B590EE7F3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D0B883-770A-0BC5-B474-3AD66055D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48640"/>
            <a:ext cx="10872216" cy="1133856"/>
          </a:xfrm>
        </p:spPr>
        <p:txBody>
          <a:bodyPr anchor="t">
            <a:normAutofit/>
          </a:bodyPr>
          <a:lstStyle/>
          <a:p>
            <a:pPr algn="ctr"/>
            <a:r>
              <a:rPr lang="en-US" sz="3400" dirty="0"/>
              <a:t>When should a company replace a server? What factors should they consider?</a:t>
            </a:r>
            <a:endParaRPr lang="es-ES" sz="3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E8B498-4E76-55D3-F3AD-D8ACD8928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7176" y="1792224"/>
            <a:ext cx="4307527" cy="4517136"/>
          </a:xfrm>
        </p:spPr>
        <p:txBody>
          <a:bodyPr anchor="t">
            <a:normAutofit/>
          </a:bodyPr>
          <a:lstStyle/>
          <a:p>
            <a:r>
              <a:rPr lang="en-US" sz="1800" dirty="0"/>
              <a:t>When deciding whether to </a:t>
            </a:r>
            <a:r>
              <a:rPr lang="en-US" sz="1800" b="1" dirty="0"/>
              <a:t>keep or upgrade a server</a:t>
            </a:r>
            <a:r>
              <a:rPr lang="en-US" sz="1800" dirty="0"/>
              <a:t>, companies must weigh </a:t>
            </a:r>
            <a:r>
              <a:rPr lang="en-US" sz="1800" b="1" dirty="0"/>
              <a:t>energy efficiency</a:t>
            </a:r>
            <a:r>
              <a:rPr lang="en-US" sz="1800" dirty="0"/>
              <a:t> against </a:t>
            </a:r>
            <a:r>
              <a:rPr lang="en-US" sz="1800" b="1" dirty="0"/>
              <a:t>manufacturing emissions</a:t>
            </a:r>
            <a:r>
              <a:rPr lang="en-US" sz="1800" dirty="0"/>
              <a:t>.</a:t>
            </a:r>
          </a:p>
          <a:p>
            <a:r>
              <a:rPr lang="en-US" sz="1800" dirty="0"/>
              <a:t>The </a:t>
            </a:r>
            <a:r>
              <a:rPr lang="en-US" sz="1800" b="1" dirty="0"/>
              <a:t>goal</a:t>
            </a:r>
            <a:r>
              <a:rPr lang="en-US" sz="1800" dirty="0"/>
              <a:t> is to minimize </a:t>
            </a:r>
            <a:r>
              <a:rPr lang="en-US" sz="1800" b="1" dirty="0"/>
              <a:t>total CO₂ emissions over the server’s lifespan</a:t>
            </a:r>
            <a:r>
              <a:rPr lang="en-US" sz="1800" dirty="0"/>
              <a:t>.</a:t>
            </a:r>
          </a:p>
          <a:p>
            <a:pPr marL="685800" lvl="1" indent="-457200">
              <a:buFont typeface="+mj-lt"/>
              <a:buAutoNum type="arabicPeriod"/>
            </a:pPr>
            <a:r>
              <a:rPr lang="es-ES" dirty="0"/>
              <a:t>Energy </a:t>
            </a:r>
            <a:r>
              <a:rPr lang="es-ES" dirty="0" err="1"/>
              <a:t>Efficiency</a:t>
            </a:r>
            <a:endParaRPr lang="en-US" dirty="0"/>
          </a:p>
          <a:p>
            <a:pPr marL="685800" lvl="1" indent="-457200">
              <a:buFont typeface="+mj-lt"/>
              <a:buAutoNum type="arabicPeriod"/>
            </a:pPr>
            <a:r>
              <a:rPr lang="es-ES" dirty="0" err="1"/>
              <a:t>Manufacturing</a:t>
            </a:r>
            <a:r>
              <a:rPr lang="es-ES" dirty="0"/>
              <a:t> </a:t>
            </a:r>
            <a:r>
              <a:rPr lang="es-ES" dirty="0" err="1"/>
              <a:t>Carbon</a:t>
            </a:r>
            <a:r>
              <a:rPr lang="es-ES" dirty="0"/>
              <a:t> </a:t>
            </a:r>
            <a:r>
              <a:rPr lang="es-ES" dirty="0" err="1"/>
              <a:t>Footprint</a:t>
            </a:r>
            <a:endParaRPr lang="en-US" dirty="0"/>
          </a:p>
          <a:p>
            <a:pPr marL="685800" lvl="1" indent="-457200">
              <a:buFont typeface="+mj-lt"/>
              <a:buAutoNum type="arabicPeriod"/>
            </a:pPr>
            <a:r>
              <a:rPr lang="es-ES" dirty="0" err="1"/>
              <a:t>Electricity</a:t>
            </a:r>
            <a:r>
              <a:rPr lang="es-ES" dirty="0"/>
              <a:t> </a:t>
            </a:r>
            <a:r>
              <a:rPr lang="es-ES" dirty="0" err="1"/>
              <a:t>Source</a:t>
            </a:r>
            <a:endParaRPr lang="en-US" dirty="0"/>
          </a:p>
          <a:p>
            <a:pPr marL="685800" lvl="1" indent="-457200">
              <a:buFont typeface="+mj-lt"/>
              <a:buAutoNum type="arabicPeriod"/>
            </a:pPr>
            <a:r>
              <a:rPr lang="es-ES" dirty="0" err="1"/>
              <a:t>Workload</a:t>
            </a:r>
            <a:r>
              <a:rPr lang="es-ES" dirty="0"/>
              <a:t> </a:t>
            </a:r>
            <a:r>
              <a:rPr lang="es-ES" dirty="0" err="1"/>
              <a:t>Utilization</a:t>
            </a:r>
            <a:endParaRPr lang="es-ES" dirty="0"/>
          </a:p>
        </p:txBody>
      </p:sp>
      <p:pic>
        <p:nvPicPr>
          <p:cNvPr id="6" name="Imagen 5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5B621126-FC14-3BEA-2BF7-DAEB35AC3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78" y="2109621"/>
            <a:ext cx="6113926" cy="38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40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B9B8B4-6AA0-6EC2-5180-35BA3CFC2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037FF5-A0F7-B2F0-8B28-9AF3224EE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548640"/>
            <a:ext cx="10872216" cy="1132258"/>
          </a:xfrm>
        </p:spPr>
        <p:txBody>
          <a:bodyPr anchor="t">
            <a:normAutofit/>
          </a:bodyPr>
          <a:lstStyle/>
          <a:p>
            <a:pPr algn="ctr"/>
            <a:r>
              <a:rPr lang="en-US" sz="3400" dirty="0"/>
              <a:t>Should companies in Germany upgrade their servers for environmental benefits?</a:t>
            </a:r>
            <a:endParaRPr lang="es-ES" sz="3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E40D83-36D0-B277-6354-AB57930BC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529" y="1775012"/>
            <a:ext cx="3999334" cy="4534348"/>
          </a:xfrm>
        </p:spPr>
        <p:txBody>
          <a:bodyPr>
            <a:normAutofit/>
          </a:bodyPr>
          <a:lstStyle/>
          <a:p>
            <a:r>
              <a:rPr lang="en-US" sz="1800" b="1" dirty="0"/>
              <a:t>Germany’s electricity grid relies on fossil fuels</a:t>
            </a:r>
            <a:r>
              <a:rPr lang="en-US" sz="1800" dirty="0"/>
              <a:t> (coal, gas), leading to </a:t>
            </a:r>
            <a:r>
              <a:rPr lang="en-US" sz="1800" b="1" dirty="0"/>
              <a:t>high carbon intensity</a:t>
            </a:r>
          </a:p>
          <a:p>
            <a:r>
              <a:rPr lang="en-US" sz="1800" dirty="0"/>
              <a:t>After 1.7 years, the </a:t>
            </a:r>
            <a:r>
              <a:rPr lang="en-US" sz="1800" b="1" dirty="0"/>
              <a:t>new server’s energy savings offset its manufacturing emissions</a:t>
            </a:r>
            <a:r>
              <a:rPr lang="en-US" sz="1800" dirty="0"/>
              <a:t>.</a:t>
            </a:r>
            <a:endParaRPr lang="en-US" sz="1800" b="1" dirty="0"/>
          </a:p>
          <a:p>
            <a:r>
              <a:rPr lang="en-US" sz="1800" dirty="0"/>
              <a:t>In Germany, </a:t>
            </a:r>
            <a:r>
              <a:rPr lang="en-US" sz="1800" b="1" dirty="0"/>
              <a:t>upgrading is environmentally beneficial</a:t>
            </a:r>
            <a:r>
              <a:rPr lang="en-US" sz="1800" dirty="0"/>
              <a:t> if the server will be used for at least </a:t>
            </a:r>
            <a:r>
              <a:rPr lang="en-US" sz="1800" b="1" dirty="0"/>
              <a:t>2 years</a:t>
            </a:r>
            <a:r>
              <a:rPr lang="en-US" sz="1800" dirty="0"/>
              <a:t>.</a:t>
            </a:r>
            <a:endParaRPr lang="es-ES" sz="1800" dirty="0"/>
          </a:p>
        </p:txBody>
      </p:sp>
      <p:pic>
        <p:nvPicPr>
          <p:cNvPr id="7" name="Imagen 6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04F84F6D-4FE2-3812-E422-AC8D97ED4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82" y="1886483"/>
            <a:ext cx="6702565" cy="431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28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3867147-1C83-BF71-39B0-B590EE7F3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C02A18-F39B-D9F8-8970-DDF0E5A59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48640"/>
            <a:ext cx="10872216" cy="1133856"/>
          </a:xfrm>
        </p:spPr>
        <p:txBody>
          <a:bodyPr anchor="t">
            <a:normAutofit/>
          </a:bodyPr>
          <a:lstStyle/>
          <a:p>
            <a:pPr algn="ctr"/>
            <a:r>
              <a:rPr lang="en-US" sz="3400" dirty="0"/>
              <a:t>Should companies in Sweden upgrade their servers for environmental benefits?</a:t>
            </a:r>
            <a:endParaRPr lang="es-ES" sz="3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328824-69C5-4ED4-B710-5CD274161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7176" y="1792224"/>
            <a:ext cx="4307527" cy="4517136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Sweden’s electricity grid relies on renewable energy</a:t>
            </a:r>
            <a:r>
              <a:rPr lang="en-US" sz="1800" dirty="0"/>
              <a:t> (hydro, nuclear, wind), leading to </a:t>
            </a:r>
            <a:r>
              <a:rPr lang="en-US" sz="1800" b="1" dirty="0"/>
              <a:t>low carbon intensity</a:t>
            </a:r>
            <a:r>
              <a:rPr lang="en-US" sz="1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After </a:t>
            </a:r>
            <a:r>
              <a:rPr lang="en-US" sz="1800" b="1" dirty="0"/>
              <a:t>17 years</a:t>
            </a:r>
            <a:r>
              <a:rPr lang="en-US" sz="1800" dirty="0"/>
              <a:t>, the </a:t>
            </a:r>
            <a:r>
              <a:rPr lang="en-US" sz="1800" b="1" dirty="0"/>
              <a:t>new server’s energy savings offset its manufacturing emissions</a:t>
            </a:r>
            <a:r>
              <a:rPr lang="en-US" sz="1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In Sweden, </a:t>
            </a:r>
            <a:r>
              <a:rPr lang="en-US" sz="1800" b="1" dirty="0"/>
              <a:t>keeping the old server is environmentally beneficial</a:t>
            </a:r>
            <a:r>
              <a:rPr lang="en-US" sz="1800" dirty="0"/>
              <a:t> because the operational emissions are already low.</a:t>
            </a:r>
          </a:p>
          <a:p>
            <a:endParaRPr lang="en-US" sz="1800" dirty="0"/>
          </a:p>
        </p:txBody>
      </p:sp>
      <p:pic>
        <p:nvPicPr>
          <p:cNvPr id="5" name="Marcador de contenido 4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8912550B-DCDE-8D21-6747-44890A60D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792223"/>
            <a:ext cx="6113926" cy="401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41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4CDF4C-F15B-7229-45FC-BADEE7470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300" dirty="0"/>
              <a:t>Does upgrading always reduce emissions? The answer depends on where the server is located</a:t>
            </a:r>
            <a:endParaRPr lang="es-ES" sz="3300" dirty="0"/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C5B341DB-ED43-4A24-D744-5F7C3A3AA0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839763"/>
              </p:ext>
            </p:extLst>
          </p:nvPr>
        </p:nvGraphicFramePr>
        <p:xfrm>
          <a:off x="612647" y="1890584"/>
          <a:ext cx="10653579" cy="441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5156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1A466FCC-26A6-AD0C-513D-472AAABEC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09EEB2-AA0B-96B3-1CA6-ACAD6C04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50" y="1252728"/>
            <a:ext cx="2905613" cy="4768815"/>
          </a:xfrm>
        </p:spPr>
        <p:txBody>
          <a:bodyPr>
            <a:normAutofit/>
          </a:bodyPr>
          <a:lstStyle/>
          <a:p>
            <a:pPr algn="ctr"/>
            <a:br>
              <a:rPr lang="es-ES" sz="3200" dirty="0"/>
            </a:br>
            <a:br>
              <a:rPr lang="es-ES" sz="3200" dirty="0"/>
            </a:br>
            <a:r>
              <a:rPr lang="es-ES" sz="3200" dirty="0"/>
              <a:t>Key </a:t>
            </a:r>
            <a:r>
              <a:rPr lang="es-ES" sz="3200" dirty="0" err="1"/>
              <a:t>Conclusions</a:t>
            </a:r>
            <a:br>
              <a:rPr lang="es-ES" sz="3200" dirty="0"/>
            </a:br>
            <a:r>
              <a:rPr lang="es-ES" sz="3200" dirty="0"/>
              <a:t> </a:t>
            </a:r>
            <a:br>
              <a:rPr lang="es-ES" sz="3200" dirty="0"/>
            </a:br>
            <a:r>
              <a:rPr lang="en-US" sz="3200" dirty="0"/>
              <a:t>What did we learn from this analysis?</a:t>
            </a:r>
            <a:endParaRPr lang="es-ES" sz="3200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75B74B3-95E9-E219-C277-3856D2754A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90503"/>
              </p:ext>
            </p:extLst>
          </p:nvPr>
        </p:nvGraphicFramePr>
        <p:xfrm>
          <a:off x="4021483" y="1252728"/>
          <a:ext cx="7536203" cy="4768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428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bitación con servidores iluminados">
            <a:extLst>
              <a:ext uri="{FF2B5EF4-FFF2-40B4-BE49-F238E27FC236}">
                <a16:creationId xmlns:a16="http://schemas.microsoft.com/office/drawing/2014/main" id="{E15D00C5-F1A0-49A1-4BFE-F2D8E4E642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049" r="29780" b="-1"/>
          <a:stretch/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9753467-717D-ED66-4B97-10EB4D561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5"/>
            <a:ext cx="6035040" cy="1426433"/>
          </a:xfrm>
        </p:spPr>
        <p:txBody>
          <a:bodyPr anchor="b">
            <a:normAutofit/>
          </a:bodyPr>
          <a:lstStyle/>
          <a:p>
            <a:pPr algn="ctr"/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main</a:t>
            </a:r>
            <a:r>
              <a:rPr lang="es-ES" dirty="0"/>
              <a:t> </a:t>
            </a:r>
            <a:r>
              <a:rPr lang="es-ES" dirty="0" err="1"/>
              <a:t>problem</a:t>
            </a:r>
            <a:r>
              <a:rPr lang="es-ES" dirty="0"/>
              <a:t>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F45C65-3CC4-7284-D7AE-EC592D138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359742"/>
            <a:ext cx="6035040" cy="3949618"/>
          </a:xfrm>
        </p:spPr>
        <p:txBody>
          <a:bodyPr>
            <a:normAutofit/>
          </a:bodyPr>
          <a:lstStyle/>
          <a:p>
            <a:r>
              <a:rPr lang="en-US" sz="1800" dirty="0"/>
              <a:t>Companies frequently upgrade servers to improve performance and energy efficiency, but this has a significant environmental impact.</a:t>
            </a:r>
          </a:p>
          <a:p>
            <a:r>
              <a:rPr lang="en-US" sz="1800" dirty="0"/>
              <a:t>However, </a:t>
            </a:r>
            <a:r>
              <a:rPr lang="en-US" sz="1800" b="1" dirty="0"/>
              <a:t>manufacturing new servers has a significant carbon footprint</a:t>
            </a:r>
            <a:r>
              <a:rPr lang="en-US" sz="1800" dirty="0"/>
              <a:t> due to material extraction, production, and transportation.</a:t>
            </a:r>
          </a:p>
          <a:p>
            <a:r>
              <a:rPr lang="en-US" sz="1800" dirty="0"/>
              <a:t>Manufacturing a single server generates as much CO₂ as driving a car for several years.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886224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AF765F-B33D-7BEE-4B5E-3FFA267A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u="none" strike="noStrike" dirty="0" err="1">
                <a:solidFill>
                  <a:srgbClr val="000000"/>
                </a:solidFill>
                <a:effectLst/>
              </a:rPr>
              <a:t>The</a:t>
            </a:r>
            <a:r>
              <a:rPr lang="es-ES" sz="320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s-ES" sz="3200" u="none" strike="noStrike" dirty="0" err="1">
                <a:solidFill>
                  <a:srgbClr val="000000"/>
                </a:solidFill>
                <a:effectLst/>
              </a:rPr>
              <a:t>Environmental</a:t>
            </a:r>
            <a:r>
              <a:rPr lang="es-ES" sz="320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s-ES" sz="3200" u="none" strike="noStrike" dirty="0" err="1">
                <a:solidFill>
                  <a:srgbClr val="000000"/>
                </a:solidFill>
                <a:effectLst/>
              </a:rPr>
              <a:t>Impact</a:t>
            </a:r>
            <a:r>
              <a:rPr lang="es-ES" sz="320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s-ES" sz="3200" u="none" strike="noStrike" dirty="0" err="1">
                <a:solidFill>
                  <a:srgbClr val="000000"/>
                </a:solidFill>
                <a:effectLst/>
              </a:rPr>
              <a:t>of</a:t>
            </a:r>
            <a:r>
              <a:rPr lang="es-ES" sz="3200" u="none" strike="noStrike" dirty="0">
                <a:solidFill>
                  <a:srgbClr val="000000"/>
                </a:solidFill>
                <a:effectLst/>
              </a:rPr>
              <a:t> Hardware </a:t>
            </a:r>
            <a:r>
              <a:rPr lang="es-ES" sz="3200" u="none" strike="noStrike" dirty="0" err="1">
                <a:solidFill>
                  <a:srgbClr val="000000"/>
                </a:solidFill>
                <a:effectLst/>
              </a:rPr>
              <a:t>Upgrades</a:t>
            </a:r>
            <a:r>
              <a:rPr lang="es-ES" sz="3200" u="none" strike="noStrike" dirty="0">
                <a:solidFill>
                  <a:srgbClr val="000000"/>
                </a:solidFill>
                <a:effectLst/>
              </a:rPr>
              <a:t> in </a:t>
            </a:r>
            <a:r>
              <a:rPr lang="es-ES" sz="3200" u="none" strike="noStrike" dirty="0" err="1">
                <a:solidFill>
                  <a:srgbClr val="000000"/>
                </a:solidFill>
                <a:effectLst/>
              </a:rPr>
              <a:t>Databases</a:t>
            </a:r>
            <a:endParaRPr lang="es-ES" sz="3200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AC7D3CAE-E1A2-C7B4-F614-8D7D87C175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2647" y="1715532"/>
          <a:ext cx="10653579" cy="4593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8974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1922D2-D397-9EA4-A66D-55B0884D1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10DB4B-7F1C-B758-919F-D5C530FE5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9"/>
            <a:ext cx="3494314" cy="5786638"/>
          </a:xfrm>
        </p:spPr>
        <p:txBody>
          <a:bodyPr anchor="t">
            <a:normAutofit/>
          </a:bodyPr>
          <a:lstStyle/>
          <a:p>
            <a:pPr algn="ctr"/>
            <a:r>
              <a:rPr lang="es-ES" i="0" u="none" strike="noStrike" dirty="0" err="1">
                <a:effectLst/>
                <a:latin typeface="+mn-lt"/>
              </a:rPr>
              <a:t>Why</a:t>
            </a:r>
            <a:r>
              <a:rPr lang="es-ES" i="0" u="none" strike="noStrike" dirty="0">
                <a:effectLst/>
                <a:latin typeface="+mn-lt"/>
              </a:rPr>
              <a:t> </a:t>
            </a:r>
            <a:r>
              <a:rPr lang="es-ES" i="0" u="none" strike="noStrike" dirty="0" err="1">
                <a:effectLst/>
                <a:latin typeface="+mn-lt"/>
              </a:rPr>
              <a:t>Frequent</a:t>
            </a:r>
            <a:r>
              <a:rPr lang="es-ES" i="0" u="none" strike="noStrike" dirty="0">
                <a:effectLst/>
                <a:latin typeface="+mn-lt"/>
              </a:rPr>
              <a:t> Hardware </a:t>
            </a:r>
            <a:r>
              <a:rPr lang="es-ES" i="0" u="none" strike="noStrike" dirty="0" err="1">
                <a:effectLst/>
                <a:latin typeface="+mn-lt"/>
              </a:rPr>
              <a:t>Upgrades</a:t>
            </a:r>
            <a:r>
              <a:rPr lang="es-ES" i="0" u="none" strike="noStrike" dirty="0">
                <a:effectLst/>
                <a:latin typeface="+mn-lt"/>
              </a:rPr>
              <a:t> Are </a:t>
            </a:r>
            <a:r>
              <a:rPr lang="es-ES" i="0" u="none" strike="noStrike" dirty="0" err="1">
                <a:effectLst/>
                <a:latin typeface="+mn-lt"/>
              </a:rPr>
              <a:t>Problematic</a:t>
            </a:r>
            <a:r>
              <a:rPr lang="es-ES" i="0" u="none" strike="noStrike" dirty="0">
                <a:effectLst/>
                <a:latin typeface="+mn-lt"/>
              </a:rPr>
              <a:t>?</a:t>
            </a:r>
            <a:endParaRPr lang="es-ES" dirty="0">
              <a:latin typeface="+mn-lt"/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46720746-7B24-F83D-B264-05079C5B5B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018853"/>
              </p:ext>
            </p:extLst>
          </p:nvPr>
        </p:nvGraphicFramePr>
        <p:xfrm>
          <a:off x="4608246" y="548640"/>
          <a:ext cx="6949440" cy="578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268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6ACA6F80-D392-A64E-3CF8-F28F1CCE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A87FE8-2F43-AF95-4BFF-2645929D3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9" y="548640"/>
            <a:ext cx="4779572" cy="2067705"/>
          </a:xfrm>
        </p:spPr>
        <p:txBody>
          <a:bodyPr anchor="t">
            <a:normAutofit/>
          </a:bodyPr>
          <a:lstStyle/>
          <a:p>
            <a:pPr algn="ctr"/>
            <a:r>
              <a:rPr lang="es-ES" i="0" u="none" strike="noStrike" dirty="0" err="1">
                <a:effectLst/>
                <a:latin typeface="+mn-lt"/>
              </a:rPr>
              <a:t>The</a:t>
            </a:r>
            <a:r>
              <a:rPr lang="es-ES" i="0" u="none" strike="noStrike" dirty="0">
                <a:effectLst/>
                <a:latin typeface="+mn-lt"/>
              </a:rPr>
              <a:t> Role </a:t>
            </a:r>
            <a:r>
              <a:rPr lang="es-ES" i="0" u="none" strike="noStrike" dirty="0" err="1">
                <a:effectLst/>
                <a:latin typeface="+mn-lt"/>
              </a:rPr>
              <a:t>of</a:t>
            </a:r>
            <a:r>
              <a:rPr lang="es-ES" i="0" u="none" strike="noStrike" dirty="0">
                <a:effectLst/>
                <a:latin typeface="+mn-lt"/>
              </a:rPr>
              <a:t> </a:t>
            </a:r>
            <a:r>
              <a:rPr lang="es-ES" i="0" u="none" strike="noStrike" dirty="0" err="1">
                <a:effectLst/>
                <a:latin typeface="+mn-lt"/>
              </a:rPr>
              <a:t>Temperature</a:t>
            </a:r>
            <a:r>
              <a:rPr lang="es-ES" i="0" u="none" strike="noStrike" dirty="0">
                <a:effectLst/>
                <a:latin typeface="+mn-lt"/>
              </a:rPr>
              <a:t> in Server </a:t>
            </a:r>
            <a:r>
              <a:rPr lang="es-ES" i="0" u="none" strike="noStrike" dirty="0" err="1">
                <a:effectLst/>
                <a:latin typeface="+mn-lt"/>
              </a:rPr>
              <a:t>Longevity</a:t>
            </a:r>
            <a:endParaRPr lang="es-ES" dirty="0"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B450E0-6D6F-3B23-47D9-4F28214F2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0551" y="548638"/>
            <a:ext cx="5546770" cy="5760721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s-ES" sz="1800" b="1" dirty="0"/>
          </a:p>
          <a:p>
            <a:pPr>
              <a:buFont typeface="Arial" panose="020B0604020202020204" pitchFamily="34" charset="0"/>
              <a:buChar char="•"/>
            </a:pPr>
            <a:endParaRPr lang="es-ES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1800" b="1" dirty="0"/>
              <a:t>High </a:t>
            </a:r>
            <a:r>
              <a:rPr lang="es-ES" sz="1800" b="1" dirty="0" err="1"/>
              <a:t>temperatures</a:t>
            </a:r>
            <a:r>
              <a:rPr lang="es-ES" sz="1800" b="1" dirty="0"/>
              <a:t> degrade </a:t>
            </a:r>
            <a:r>
              <a:rPr lang="es-ES" sz="1800" b="1" dirty="0" err="1"/>
              <a:t>CPUs</a:t>
            </a:r>
            <a:r>
              <a:rPr lang="es-ES" sz="1800" b="1" dirty="0"/>
              <a:t> </a:t>
            </a:r>
            <a:r>
              <a:rPr lang="es-ES" sz="1800" b="1" dirty="0" err="1"/>
              <a:t>faster</a:t>
            </a:r>
            <a:r>
              <a:rPr lang="es-ES" sz="1800" dirty="0"/>
              <a:t>.</a:t>
            </a:r>
          </a:p>
          <a:p>
            <a:r>
              <a:rPr lang="es-ES" sz="1800" b="0" i="0" u="none" strike="noStrike" dirty="0" err="1">
                <a:effectLst/>
              </a:rPr>
              <a:t>Keeping</a:t>
            </a:r>
            <a:r>
              <a:rPr lang="es-ES" sz="1800" b="0" i="0" u="none" strike="noStrike" dirty="0">
                <a:effectLst/>
              </a:rPr>
              <a:t> </a:t>
            </a:r>
            <a:r>
              <a:rPr lang="es-ES" sz="1800" b="0" i="0" u="none" strike="noStrike" dirty="0" err="1">
                <a:effectLst/>
              </a:rPr>
              <a:t>temperatures</a:t>
            </a:r>
            <a:r>
              <a:rPr lang="es-ES" sz="1800" b="0" i="0" u="none" strike="noStrike" dirty="0">
                <a:effectLst/>
              </a:rPr>
              <a:t> </a:t>
            </a:r>
            <a:r>
              <a:rPr lang="es-ES" sz="1800" b="0" i="0" u="none" strike="noStrike" dirty="0" err="1">
                <a:effectLst/>
              </a:rPr>
              <a:t>low</a:t>
            </a:r>
            <a:r>
              <a:rPr lang="es-ES" sz="1800" b="0" i="0" u="none" strike="noStrike" dirty="0">
                <a:effectLst/>
              </a:rPr>
              <a:t> </a:t>
            </a:r>
            <a:r>
              <a:rPr lang="es-ES" sz="1800" b="1" i="0" u="none" strike="noStrike" dirty="0" err="1">
                <a:effectLst/>
              </a:rPr>
              <a:t>extends</a:t>
            </a:r>
            <a:r>
              <a:rPr lang="es-ES" sz="1800" b="1" i="0" u="none" strike="noStrike" dirty="0">
                <a:effectLst/>
              </a:rPr>
              <a:t> hardware </a:t>
            </a:r>
            <a:r>
              <a:rPr lang="es-ES" sz="1800" b="1" i="0" u="none" strike="noStrike" dirty="0" err="1">
                <a:effectLst/>
              </a:rPr>
              <a:t>lifespan</a:t>
            </a:r>
            <a:r>
              <a:rPr lang="es-ES" sz="1800" b="0" i="0" u="none" strike="noStrike" dirty="0">
                <a:effectLst/>
              </a:rPr>
              <a:t>.</a:t>
            </a:r>
            <a:endParaRPr lang="es-E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1800" dirty="0" err="1"/>
              <a:t>For</a:t>
            </a:r>
            <a:r>
              <a:rPr lang="es-ES" sz="1800" dirty="0"/>
              <a:t> </a:t>
            </a:r>
            <a:r>
              <a:rPr lang="es-ES" sz="1800" dirty="0" err="1"/>
              <a:t>every</a:t>
            </a:r>
            <a:r>
              <a:rPr lang="es-ES" sz="1800" dirty="0"/>
              <a:t> </a:t>
            </a:r>
            <a:r>
              <a:rPr lang="es-ES" sz="1800" b="1" dirty="0"/>
              <a:t>10°C </a:t>
            </a:r>
            <a:r>
              <a:rPr lang="es-ES" sz="1800" b="1" dirty="0" err="1"/>
              <a:t>increase</a:t>
            </a:r>
            <a:r>
              <a:rPr lang="es-ES" sz="1800" b="1" dirty="0"/>
              <a:t>, chip </a:t>
            </a:r>
            <a:r>
              <a:rPr lang="es-ES" sz="1800" b="1" dirty="0" err="1"/>
              <a:t>failure</a:t>
            </a:r>
            <a:r>
              <a:rPr lang="es-ES" sz="1800" b="1" dirty="0"/>
              <a:t> </a:t>
            </a:r>
            <a:r>
              <a:rPr lang="es-ES" sz="1800" b="1" dirty="0" err="1"/>
              <a:t>rate</a:t>
            </a:r>
            <a:r>
              <a:rPr lang="es-ES" sz="1800" b="1" dirty="0"/>
              <a:t> </a:t>
            </a:r>
            <a:r>
              <a:rPr lang="es-ES" sz="1800" b="1" dirty="0" err="1"/>
              <a:t>doubles</a:t>
            </a:r>
            <a:r>
              <a:rPr lang="es-ES" sz="1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0" indent="0">
              <a:buNone/>
            </a:pPr>
            <a:r>
              <a:rPr lang="es-ES" sz="1800" b="1" dirty="0" err="1"/>
              <a:t>Solution</a:t>
            </a:r>
            <a:r>
              <a:rPr lang="es-ES" sz="1800" b="1" dirty="0"/>
              <a:t>:</a:t>
            </a:r>
          </a:p>
          <a:p>
            <a:r>
              <a:rPr lang="es-ES" sz="1800" dirty="0"/>
              <a:t>Software-</a:t>
            </a:r>
            <a:r>
              <a:rPr lang="es-ES" sz="1800" dirty="0" err="1"/>
              <a:t>based</a:t>
            </a:r>
            <a:r>
              <a:rPr lang="es-ES" sz="1800" dirty="0"/>
              <a:t> </a:t>
            </a:r>
            <a:r>
              <a:rPr lang="es-ES" sz="1800" b="1" dirty="0" err="1"/>
              <a:t>thermal</a:t>
            </a:r>
            <a:r>
              <a:rPr lang="es-ES" sz="1800" b="1" dirty="0"/>
              <a:t> </a:t>
            </a:r>
            <a:r>
              <a:rPr lang="es-ES" sz="1800" b="1" dirty="0" err="1"/>
              <a:t>management</a:t>
            </a:r>
            <a:r>
              <a:rPr lang="es-ES" sz="1800" dirty="0"/>
              <a:t> </a:t>
            </a:r>
            <a:r>
              <a:rPr lang="es-ES" sz="1800" dirty="0" err="1"/>
              <a:t>to</a:t>
            </a:r>
            <a:r>
              <a:rPr lang="es-ES" sz="1800" dirty="0"/>
              <a:t> control </a:t>
            </a:r>
            <a:r>
              <a:rPr lang="es-ES" sz="1800" dirty="0" err="1"/>
              <a:t>heat</a:t>
            </a:r>
            <a:r>
              <a:rPr lang="es-ES" sz="1800" dirty="0"/>
              <a:t>-intensive </a:t>
            </a:r>
            <a:r>
              <a:rPr lang="es-ES" sz="1800" dirty="0" err="1"/>
              <a:t>processes</a:t>
            </a:r>
            <a:r>
              <a:rPr lang="es-ES" sz="1800" dirty="0"/>
              <a:t>.</a:t>
            </a:r>
          </a:p>
          <a:p>
            <a:r>
              <a:rPr lang="es-ES" sz="1800" b="1" dirty="0" err="1"/>
              <a:t>Better</a:t>
            </a:r>
            <a:r>
              <a:rPr lang="es-ES" sz="1800" b="1" dirty="0"/>
              <a:t> </a:t>
            </a:r>
            <a:r>
              <a:rPr lang="es-ES" sz="1800" b="1" dirty="0" err="1"/>
              <a:t>cooling</a:t>
            </a:r>
            <a:r>
              <a:rPr lang="es-ES" sz="1800" dirty="0"/>
              <a:t> </a:t>
            </a:r>
            <a:r>
              <a:rPr lang="es-ES" sz="1800" dirty="0" err="1"/>
              <a:t>methods</a:t>
            </a:r>
            <a:r>
              <a:rPr lang="es-ES" sz="1800" dirty="0"/>
              <a:t> </a:t>
            </a:r>
            <a:r>
              <a:rPr lang="es-ES" sz="1800" dirty="0" err="1"/>
              <a:t>for</a:t>
            </a:r>
            <a:r>
              <a:rPr lang="es-ES" sz="1800" dirty="0"/>
              <a:t> servers.</a:t>
            </a:r>
          </a:p>
          <a:p>
            <a:pPr marL="0" indent="0">
              <a:buNone/>
            </a:pPr>
            <a:endParaRPr lang="es-ES" sz="1800" dirty="0"/>
          </a:p>
        </p:txBody>
      </p:sp>
      <p:pic>
        <p:nvPicPr>
          <p:cNvPr id="5" name="Imagen 4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439791B0-DA0A-275D-59EF-D88EFC877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28" y="2740307"/>
            <a:ext cx="4550273" cy="333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1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D0EE7-0F6E-FD47-B91E-6288E5FA0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i="0" u="none" strike="noStrike" dirty="0" err="1">
                <a:solidFill>
                  <a:srgbClr val="000000"/>
                </a:solidFill>
                <a:effectLst/>
                <a:latin typeface="+mn-lt"/>
              </a:rPr>
              <a:t>SSDs</a:t>
            </a:r>
            <a:r>
              <a:rPr lang="es-ES" i="0" u="none" strike="noStrike" dirty="0">
                <a:solidFill>
                  <a:srgbClr val="000000"/>
                </a:solidFill>
                <a:effectLst/>
                <a:latin typeface="+mn-lt"/>
              </a:rPr>
              <a:t> and DRAM – </a:t>
            </a:r>
            <a:r>
              <a:rPr lang="es-ES" i="0" u="none" strike="noStrike" dirty="0" err="1">
                <a:solidFill>
                  <a:srgbClr val="000000"/>
                </a:solidFill>
                <a:effectLst/>
                <a:latin typeface="+mn-lt"/>
              </a:rPr>
              <a:t>The</a:t>
            </a:r>
            <a:r>
              <a:rPr lang="es-ES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s-ES" i="0" u="none" strike="noStrike" dirty="0" err="1">
                <a:solidFill>
                  <a:srgbClr val="000000"/>
                </a:solidFill>
                <a:effectLst/>
                <a:latin typeface="+mn-lt"/>
              </a:rPr>
              <a:t>Hidden</a:t>
            </a:r>
            <a:r>
              <a:rPr lang="es-ES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s-ES" i="0" u="none" strike="noStrike" dirty="0" err="1">
                <a:solidFill>
                  <a:srgbClr val="000000"/>
                </a:solidFill>
                <a:effectLst/>
                <a:latin typeface="+mn-lt"/>
              </a:rPr>
              <a:t>Longevity</a:t>
            </a:r>
            <a:r>
              <a:rPr lang="es-ES" i="0" u="none" strike="noStrike" dirty="0">
                <a:solidFill>
                  <a:srgbClr val="000000"/>
                </a:solidFill>
                <a:effectLst/>
                <a:latin typeface="+mn-lt"/>
              </a:rPr>
              <a:t> Issues</a:t>
            </a:r>
            <a:endParaRPr lang="es-ES" dirty="0">
              <a:latin typeface="+mn-lt"/>
            </a:endParaRPr>
          </a:p>
        </p:txBody>
      </p:sp>
      <p:graphicFrame>
        <p:nvGraphicFramePr>
          <p:cNvPr id="11" name="Marcador de contenido 2">
            <a:extLst>
              <a:ext uri="{FF2B5EF4-FFF2-40B4-BE49-F238E27FC236}">
                <a16:creationId xmlns:a16="http://schemas.microsoft.com/office/drawing/2014/main" id="{8391922D-1C40-259D-2D3E-089EDDEE30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2647" y="1715532"/>
          <a:ext cx="10653579" cy="4593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8207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680677-4915-9990-CABB-E988FC3D0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es-ES" i="0" u="none" strike="noStrike" dirty="0" err="1">
                <a:effectLst/>
                <a:latin typeface="+mn-lt"/>
              </a:rPr>
              <a:t>Repair</a:t>
            </a:r>
            <a:r>
              <a:rPr lang="es-ES" i="0" u="none" strike="noStrike" dirty="0">
                <a:effectLst/>
                <a:latin typeface="+mn-lt"/>
              </a:rPr>
              <a:t> </a:t>
            </a:r>
            <a:r>
              <a:rPr lang="es-ES" i="0" u="none" strike="noStrike" dirty="0" err="1">
                <a:effectLst/>
                <a:latin typeface="+mn-lt"/>
              </a:rPr>
              <a:t>or</a:t>
            </a:r>
            <a:r>
              <a:rPr lang="es-ES" i="0" u="none" strike="noStrike" dirty="0">
                <a:effectLst/>
                <a:latin typeface="+mn-lt"/>
              </a:rPr>
              <a:t> </a:t>
            </a:r>
            <a:r>
              <a:rPr lang="es-ES" i="0" u="none" strike="noStrike" dirty="0" err="1">
                <a:effectLst/>
                <a:latin typeface="+mn-lt"/>
              </a:rPr>
              <a:t>Replace</a:t>
            </a:r>
            <a:r>
              <a:rPr lang="es-ES" i="0" u="none" strike="noStrike" dirty="0">
                <a:effectLst/>
                <a:latin typeface="+mn-lt"/>
              </a:rPr>
              <a:t>? </a:t>
            </a:r>
            <a:r>
              <a:rPr lang="es-ES" i="0" u="none" strike="noStrike" dirty="0" err="1">
                <a:effectLst/>
                <a:latin typeface="+mn-lt"/>
              </a:rPr>
              <a:t>The</a:t>
            </a:r>
            <a:r>
              <a:rPr lang="es-ES" i="0" u="none" strike="noStrike" dirty="0">
                <a:effectLst/>
                <a:latin typeface="+mn-lt"/>
              </a:rPr>
              <a:t> Case </a:t>
            </a:r>
            <a:r>
              <a:rPr lang="es-ES" i="0" u="none" strike="noStrike" dirty="0" err="1">
                <a:effectLst/>
                <a:latin typeface="+mn-lt"/>
              </a:rPr>
              <a:t>for</a:t>
            </a:r>
            <a:r>
              <a:rPr lang="es-ES" i="0" u="none" strike="noStrike" dirty="0">
                <a:effectLst/>
                <a:latin typeface="+mn-lt"/>
              </a:rPr>
              <a:t> Modular Hardware</a:t>
            </a:r>
            <a:endParaRPr lang="es-ES" dirty="0">
              <a:latin typeface="+mn-lt"/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AF42F709-715A-68C2-EA86-39566444D6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999572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8122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9444AF-FA9C-E7B0-E27B-62EE85B834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83" r="55442"/>
          <a:stretch/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71F6A34-9AB4-3010-E651-26DC2809B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7" y="603504"/>
            <a:ext cx="5916168" cy="1527048"/>
          </a:xfrm>
        </p:spPr>
        <p:txBody>
          <a:bodyPr anchor="b">
            <a:normAutofit/>
          </a:bodyPr>
          <a:lstStyle/>
          <a:p>
            <a:pPr algn="ctr"/>
            <a:r>
              <a:rPr lang="es-ES" i="0" u="none" strike="noStrike" dirty="0" err="1">
                <a:effectLst/>
                <a:latin typeface="+mn-lt"/>
              </a:rPr>
              <a:t>The</a:t>
            </a:r>
            <a:r>
              <a:rPr lang="es-ES" i="0" u="none" strike="noStrike" dirty="0">
                <a:effectLst/>
                <a:latin typeface="+mn-lt"/>
              </a:rPr>
              <a:t> AI Boom &amp; Hardware </a:t>
            </a:r>
            <a:r>
              <a:rPr lang="es-ES" i="0" u="none" strike="noStrike" dirty="0" err="1">
                <a:effectLst/>
                <a:latin typeface="+mn-lt"/>
              </a:rPr>
              <a:t>Consumption</a:t>
            </a:r>
            <a:endParaRPr lang="es-ES" dirty="0"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A98A1E-0802-0C4F-6471-2A79B2241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7" y="2391508"/>
            <a:ext cx="5916168" cy="3917852"/>
          </a:xfrm>
        </p:spPr>
        <p:txBody>
          <a:bodyPr>
            <a:normAutofit/>
          </a:bodyPr>
          <a:lstStyle/>
          <a:p>
            <a:r>
              <a:rPr lang="es-ES" sz="1800" dirty="0"/>
              <a:t>AI </a:t>
            </a:r>
            <a:r>
              <a:rPr lang="es-ES" sz="1800" dirty="0" err="1"/>
              <a:t>workloads</a:t>
            </a:r>
            <a:r>
              <a:rPr lang="es-ES" sz="1800" dirty="0"/>
              <a:t> </a:t>
            </a:r>
            <a:r>
              <a:rPr lang="es-ES" sz="1800" b="1" dirty="0" err="1"/>
              <a:t>increase</a:t>
            </a:r>
            <a:r>
              <a:rPr lang="es-ES" sz="1800" b="1" dirty="0"/>
              <a:t> </a:t>
            </a:r>
            <a:r>
              <a:rPr lang="es-ES" sz="1800" b="1" dirty="0" err="1"/>
              <a:t>demand</a:t>
            </a:r>
            <a:r>
              <a:rPr lang="es-ES" sz="1800" b="1" dirty="0"/>
              <a:t> </a:t>
            </a:r>
            <a:r>
              <a:rPr lang="es-ES" sz="1800" b="1" dirty="0" err="1"/>
              <a:t>for</a:t>
            </a:r>
            <a:r>
              <a:rPr lang="es-ES" sz="1800" b="1" dirty="0"/>
              <a:t> new hardware</a:t>
            </a:r>
            <a:r>
              <a:rPr lang="es-ES" sz="1800" dirty="0"/>
              <a:t>, </a:t>
            </a:r>
            <a:r>
              <a:rPr lang="es-ES" sz="1800" dirty="0" err="1"/>
              <a:t>pushing</a:t>
            </a:r>
            <a:r>
              <a:rPr lang="es-ES" sz="1800" dirty="0"/>
              <a:t> </a:t>
            </a:r>
            <a:r>
              <a:rPr lang="es-ES" sz="1800" dirty="0" err="1"/>
              <a:t>frequent</a:t>
            </a:r>
            <a:r>
              <a:rPr lang="es-ES" sz="1800" dirty="0"/>
              <a:t> </a:t>
            </a:r>
            <a:r>
              <a:rPr lang="es-ES" sz="1800" dirty="0" err="1"/>
              <a:t>upgrades</a:t>
            </a:r>
            <a:r>
              <a:rPr lang="es-ES" sz="1800" dirty="0"/>
              <a:t>.</a:t>
            </a:r>
          </a:p>
          <a:p>
            <a:r>
              <a:rPr lang="es-ES" sz="1800" b="1" dirty="0" err="1"/>
              <a:t>Large</a:t>
            </a:r>
            <a:r>
              <a:rPr lang="es-ES" sz="1800" b="1" dirty="0"/>
              <a:t> </a:t>
            </a:r>
            <a:r>
              <a:rPr lang="es-ES" sz="1800" b="1" dirty="0" err="1"/>
              <a:t>companies</a:t>
            </a:r>
            <a:r>
              <a:rPr lang="es-ES" sz="1800" b="1" dirty="0"/>
              <a:t> are </a:t>
            </a:r>
            <a:r>
              <a:rPr lang="es-ES" sz="1800" b="1" dirty="0" err="1"/>
              <a:t>missing</a:t>
            </a:r>
            <a:r>
              <a:rPr lang="es-ES" sz="1800" b="1" dirty="0"/>
              <a:t> </a:t>
            </a:r>
            <a:r>
              <a:rPr lang="es-ES" sz="1800" b="1" dirty="0" err="1"/>
              <a:t>carbon</a:t>
            </a:r>
            <a:r>
              <a:rPr lang="es-ES" sz="1800" b="1" dirty="0"/>
              <a:t> </a:t>
            </a:r>
            <a:r>
              <a:rPr lang="es-ES" sz="1800" b="1" dirty="0" err="1"/>
              <a:t>reduction</a:t>
            </a:r>
            <a:r>
              <a:rPr lang="es-ES" sz="1800" b="1" dirty="0"/>
              <a:t> targets</a:t>
            </a:r>
            <a:r>
              <a:rPr lang="es-ES" sz="1800" dirty="0"/>
              <a:t> </a:t>
            </a:r>
            <a:r>
              <a:rPr lang="es-ES" sz="1800" dirty="0" err="1"/>
              <a:t>due</a:t>
            </a:r>
            <a:r>
              <a:rPr lang="es-ES" sz="1800" dirty="0"/>
              <a:t> </a:t>
            </a:r>
            <a:r>
              <a:rPr lang="es-ES" sz="1800" dirty="0" err="1"/>
              <a:t>to</a:t>
            </a:r>
            <a:r>
              <a:rPr lang="es-ES" sz="1800" dirty="0"/>
              <a:t> AI </a:t>
            </a:r>
            <a:r>
              <a:rPr lang="es-ES" sz="1800" dirty="0" err="1"/>
              <a:t>growth</a:t>
            </a:r>
            <a:r>
              <a:rPr lang="es-ES" sz="1800" dirty="0"/>
              <a:t>.</a:t>
            </a:r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r>
              <a:rPr lang="es-ES" sz="1800" b="1" dirty="0" err="1"/>
              <a:t>Solution</a:t>
            </a:r>
            <a:r>
              <a:rPr lang="es-ES" sz="1800" b="1" dirty="0"/>
              <a:t>:</a:t>
            </a:r>
          </a:p>
          <a:p>
            <a:pPr marL="0" indent="0">
              <a:buNone/>
            </a:pPr>
            <a:r>
              <a:rPr lang="es-ES" sz="1800" b="1" dirty="0" err="1"/>
              <a:t>Databases</a:t>
            </a:r>
            <a:r>
              <a:rPr lang="es-ES" sz="1800" b="1" dirty="0"/>
              <a:t> </a:t>
            </a:r>
            <a:r>
              <a:rPr lang="es-ES" sz="1800" b="1" dirty="0" err="1"/>
              <a:t>should</a:t>
            </a:r>
            <a:r>
              <a:rPr lang="es-ES" sz="1800" b="1" dirty="0"/>
              <a:t> </a:t>
            </a:r>
            <a:r>
              <a:rPr lang="es-ES" sz="1800" b="1" dirty="0" err="1"/>
              <a:t>prioritize</a:t>
            </a:r>
            <a:r>
              <a:rPr lang="es-ES" sz="1800" b="1" dirty="0"/>
              <a:t> </a:t>
            </a:r>
            <a:r>
              <a:rPr lang="es-ES" sz="1800" b="1" dirty="0" err="1"/>
              <a:t>efficiency</a:t>
            </a:r>
            <a:r>
              <a:rPr lang="es-ES" sz="1800" dirty="0"/>
              <a:t> </a:t>
            </a:r>
            <a:r>
              <a:rPr lang="es-ES" sz="1800" dirty="0" err="1"/>
              <a:t>instead</a:t>
            </a:r>
            <a:r>
              <a:rPr lang="es-ES" sz="1800" dirty="0"/>
              <a:t> </a:t>
            </a:r>
            <a:r>
              <a:rPr lang="es-ES" sz="1800" dirty="0" err="1"/>
              <a:t>of</a:t>
            </a:r>
            <a:r>
              <a:rPr lang="es-ES" sz="1800" dirty="0"/>
              <a:t> hardware </a:t>
            </a:r>
            <a:r>
              <a:rPr lang="es-ES" sz="1800" dirty="0" err="1"/>
              <a:t>expansion</a:t>
            </a:r>
            <a:r>
              <a:rPr lang="es-ES" sz="1800" dirty="0"/>
              <a:t>.</a:t>
            </a:r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631519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466FCC-26A6-AD0C-513D-472AAABEC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35A53B-36EE-4110-6D59-2E5F6E80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50" y="1252728"/>
            <a:ext cx="2905613" cy="4768815"/>
          </a:xfrm>
        </p:spPr>
        <p:txBody>
          <a:bodyPr>
            <a:normAutofit/>
          </a:bodyPr>
          <a:lstStyle/>
          <a:p>
            <a:pPr algn="ctr"/>
            <a:r>
              <a:rPr lang="es-ES" sz="3400" i="0" u="none" strike="noStrike" dirty="0" err="1">
                <a:effectLst/>
                <a:latin typeface="+mn-lt"/>
              </a:rPr>
              <a:t>How</a:t>
            </a:r>
            <a:r>
              <a:rPr lang="es-ES" sz="3400" i="0" u="none" strike="noStrike" dirty="0">
                <a:effectLst/>
                <a:latin typeface="+mn-lt"/>
              </a:rPr>
              <a:t> Do </a:t>
            </a:r>
            <a:r>
              <a:rPr lang="es-ES" sz="3400" i="0" u="none" strike="noStrike" dirty="0" err="1">
                <a:effectLst/>
                <a:latin typeface="+mn-lt"/>
              </a:rPr>
              <a:t>We</a:t>
            </a:r>
            <a:r>
              <a:rPr lang="es-ES" sz="3400" i="0" u="none" strike="noStrike" dirty="0">
                <a:effectLst/>
                <a:latin typeface="+mn-lt"/>
              </a:rPr>
              <a:t> </a:t>
            </a:r>
            <a:r>
              <a:rPr lang="es-ES" sz="3400" i="0" u="none" strike="noStrike" dirty="0" err="1">
                <a:effectLst/>
                <a:latin typeface="+mn-lt"/>
              </a:rPr>
              <a:t>Measure</a:t>
            </a:r>
            <a:r>
              <a:rPr lang="es-ES" sz="3400" i="0" u="none" strike="noStrike" dirty="0">
                <a:effectLst/>
                <a:latin typeface="+mn-lt"/>
              </a:rPr>
              <a:t> </a:t>
            </a:r>
            <a:r>
              <a:rPr lang="es-ES" sz="3400" i="0" u="none" strike="noStrike" dirty="0" err="1">
                <a:effectLst/>
                <a:latin typeface="+mn-lt"/>
              </a:rPr>
              <a:t>Database</a:t>
            </a:r>
            <a:r>
              <a:rPr lang="es-ES" sz="3400" i="0" u="none" strike="noStrike" dirty="0">
                <a:effectLst/>
                <a:latin typeface="+mn-lt"/>
              </a:rPr>
              <a:t> </a:t>
            </a:r>
            <a:r>
              <a:rPr lang="es-ES" sz="3400" i="0" u="none" strike="noStrike" dirty="0" err="1">
                <a:effectLst/>
                <a:latin typeface="+mn-lt"/>
              </a:rPr>
              <a:t>Efficiency</a:t>
            </a:r>
            <a:r>
              <a:rPr lang="es-ES" sz="3400" i="0" u="none" strike="noStrike" dirty="0">
                <a:effectLst/>
                <a:latin typeface="+mn-lt"/>
              </a:rPr>
              <a:t>?</a:t>
            </a:r>
            <a:endParaRPr lang="es-ES" sz="3400" dirty="0">
              <a:latin typeface="+mn-lt"/>
            </a:endParaRPr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358308DF-4666-2163-B328-80229661FB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351613"/>
              </p:ext>
            </p:extLst>
          </p:nvPr>
        </p:nvGraphicFramePr>
        <p:xfrm>
          <a:off x="4021483" y="1252728"/>
          <a:ext cx="7536203" cy="4768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0234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43867147-1C83-BF71-39B0-B590EE7F3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CD8646-375D-716D-41B0-1BC58E65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48640"/>
            <a:ext cx="10872216" cy="1133856"/>
          </a:xfrm>
        </p:spPr>
        <p:txBody>
          <a:bodyPr anchor="t">
            <a:normAutofit/>
          </a:bodyPr>
          <a:lstStyle/>
          <a:p>
            <a:pPr algn="ctr"/>
            <a:r>
              <a:rPr lang="es-ES" i="0" u="none" strike="noStrike" dirty="0" err="1">
                <a:effectLst/>
                <a:latin typeface="+mn-lt"/>
              </a:rPr>
              <a:t>Why</a:t>
            </a:r>
            <a:r>
              <a:rPr lang="es-ES" i="0" u="none" strike="noStrike" dirty="0">
                <a:effectLst/>
                <a:latin typeface="+mn-lt"/>
              </a:rPr>
              <a:t> </a:t>
            </a:r>
            <a:r>
              <a:rPr lang="es-ES" i="0" u="none" strike="noStrike" dirty="0" err="1">
                <a:effectLst/>
                <a:latin typeface="+mn-lt"/>
              </a:rPr>
              <a:t>Traditional</a:t>
            </a:r>
            <a:r>
              <a:rPr lang="es-ES" i="0" u="none" strike="noStrike" dirty="0">
                <a:effectLst/>
                <a:latin typeface="+mn-lt"/>
              </a:rPr>
              <a:t> </a:t>
            </a:r>
            <a:r>
              <a:rPr lang="es-ES" i="0" u="none" strike="noStrike" dirty="0" err="1">
                <a:effectLst/>
                <a:latin typeface="+mn-lt"/>
              </a:rPr>
              <a:t>Benchmarks</a:t>
            </a:r>
            <a:r>
              <a:rPr lang="es-ES" i="0" u="none" strike="noStrike" dirty="0">
                <a:effectLst/>
                <a:latin typeface="+mn-lt"/>
              </a:rPr>
              <a:t> Are Incomplete?</a:t>
            </a:r>
            <a:endParaRPr lang="es-ES" dirty="0"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E29FDE-EB77-8676-9DD8-050BC9D34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7176" y="1792224"/>
            <a:ext cx="4307527" cy="4517136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1800" b="1" i="0" u="none" strike="noStrike" dirty="0">
                <a:effectLst/>
              </a:rPr>
              <a:t>Issues </a:t>
            </a:r>
            <a:r>
              <a:rPr lang="es-ES" sz="1800" i="0" u="none" strike="noStrike" dirty="0" err="1">
                <a:effectLst/>
              </a:rPr>
              <a:t>with</a:t>
            </a:r>
            <a:r>
              <a:rPr lang="es-ES" sz="1800" i="0" u="none" strike="noStrike" dirty="0">
                <a:effectLst/>
              </a:rPr>
              <a:t> </a:t>
            </a:r>
            <a:r>
              <a:rPr lang="es-ES" sz="1800" i="0" u="none" strike="noStrike" dirty="0" err="1">
                <a:effectLst/>
              </a:rPr>
              <a:t>Current</a:t>
            </a:r>
            <a:r>
              <a:rPr lang="es-ES" sz="1800" i="0" u="none" strike="noStrike" dirty="0">
                <a:effectLst/>
              </a:rPr>
              <a:t> </a:t>
            </a:r>
            <a:r>
              <a:rPr lang="es-ES" sz="1800" i="0" u="none" strike="noStrike" dirty="0" err="1">
                <a:effectLst/>
              </a:rPr>
              <a:t>Metrics</a:t>
            </a:r>
            <a:r>
              <a:rPr lang="es-ES" sz="1800" b="1" i="0" u="none" strike="noStrike" dirty="0">
                <a:effectLst/>
              </a:rPr>
              <a:t>:</a:t>
            </a:r>
            <a:endParaRPr lang="es-ES" sz="1800" b="0" i="0" u="none" strike="noStrike" dirty="0">
              <a:effectLst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b="1" i="0" u="none" strike="noStrike" dirty="0" err="1">
                <a:effectLst/>
              </a:rPr>
              <a:t>Traditional</a:t>
            </a:r>
            <a:r>
              <a:rPr lang="es-ES" b="1" i="0" u="none" strike="noStrike" dirty="0">
                <a:effectLst/>
              </a:rPr>
              <a:t> </a:t>
            </a:r>
            <a:r>
              <a:rPr lang="es-ES" b="1" i="0" u="none" strike="noStrike" dirty="0" err="1">
                <a:effectLst/>
              </a:rPr>
              <a:t>benchmarks</a:t>
            </a:r>
            <a:r>
              <a:rPr lang="es-ES" b="1" i="0" u="none" strike="noStrike" dirty="0">
                <a:effectLst/>
              </a:rPr>
              <a:t> ignore CO₂ </a:t>
            </a:r>
            <a:r>
              <a:rPr lang="es-ES" b="1" i="0" u="none" strike="noStrike" dirty="0" err="1">
                <a:effectLst/>
              </a:rPr>
              <a:t>impact</a:t>
            </a:r>
            <a:r>
              <a:rPr lang="es-ES" b="1" i="0" u="none" strike="noStrike" dirty="0">
                <a:effectLst/>
              </a:rPr>
              <a:t>.</a:t>
            </a:r>
            <a:endParaRPr lang="es-ES" b="0" i="0" u="none" strike="noStrike" dirty="0">
              <a:effectLst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i="0" u="none" strike="noStrike" dirty="0" err="1">
                <a:effectLst/>
              </a:rPr>
              <a:t>Measuring</a:t>
            </a:r>
            <a:r>
              <a:rPr lang="es-ES" b="1" i="0" u="none" strike="noStrike" dirty="0">
                <a:effectLst/>
              </a:rPr>
              <a:t> </a:t>
            </a:r>
            <a:r>
              <a:rPr lang="es-ES" b="1" i="0" u="none" strike="noStrike" dirty="0" err="1">
                <a:effectLst/>
              </a:rPr>
              <a:t>carbon</a:t>
            </a:r>
            <a:r>
              <a:rPr lang="es-ES" b="1" i="0" u="none" strike="noStrike" dirty="0">
                <a:effectLst/>
              </a:rPr>
              <a:t> </a:t>
            </a:r>
            <a:r>
              <a:rPr lang="es-ES" b="1" i="0" u="none" strike="noStrike" dirty="0" err="1">
                <a:effectLst/>
              </a:rPr>
              <a:t>footprint</a:t>
            </a:r>
            <a:r>
              <a:rPr lang="es-ES" b="1" i="0" u="none" strike="noStrike" dirty="0">
                <a:effectLst/>
              </a:rPr>
              <a:t> </a:t>
            </a:r>
            <a:r>
              <a:rPr lang="es-ES" i="0" u="none" strike="noStrike" dirty="0">
                <a:effectLst/>
              </a:rPr>
              <a:t>per </a:t>
            </a:r>
            <a:r>
              <a:rPr lang="es-ES" i="0" u="none" strike="noStrike" dirty="0" err="1">
                <a:effectLst/>
              </a:rPr>
              <a:t>transaction</a:t>
            </a:r>
            <a:r>
              <a:rPr lang="es-ES" i="0" u="none" strike="noStrike" dirty="0">
                <a:effectLst/>
              </a:rPr>
              <a:t> </a:t>
            </a:r>
            <a:r>
              <a:rPr lang="es-ES" i="0" u="none" strike="noStrike" dirty="0" err="1">
                <a:effectLst/>
              </a:rPr>
              <a:t>is</a:t>
            </a:r>
            <a:r>
              <a:rPr lang="es-ES" i="0" u="none" strike="noStrike" dirty="0">
                <a:effectLst/>
              </a:rPr>
              <a:t> </a:t>
            </a:r>
            <a:r>
              <a:rPr lang="es-ES" i="0" u="none" strike="noStrike" dirty="0" err="1">
                <a:effectLst/>
              </a:rPr>
              <a:t>necessary</a:t>
            </a:r>
            <a:r>
              <a:rPr lang="es-ES" b="1" i="0" u="none" strike="noStrike" dirty="0">
                <a:effectLst/>
              </a:rPr>
              <a:t>.</a:t>
            </a:r>
            <a:endParaRPr lang="es-ES" b="0" i="0" u="none" strike="noStrike" dirty="0">
              <a:effectLst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1800" b="1" i="0" u="none" strike="noStrike" dirty="0" err="1">
                <a:effectLst/>
              </a:rPr>
              <a:t>Proposed</a:t>
            </a:r>
            <a:r>
              <a:rPr lang="es-ES" sz="1800" b="1" i="0" u="none" strike="noStrike" dirty="0">
                <a:effectLst/>
              </a:rPr>
              <a:t> </a:t>
            </a:r>
            <a:r>
              <a:rPr lang="es-ES" sz="1800" b="1" i="0" u="none" strike="noStrike" dirty="0" err="1">
                <a:effectLst/>
              </a:rPr>
              <a:t>Improvement</a:t>
            </a:r>
            <a:r>
              <a:rPr lang="es-ES" sz="1800" b="1" i="0" u="none" strike="noStrike" dirty="0">
                <a:effectLst/>
              </a:rPr>
              <a:t>:</a:t>
            </a:r>
            <a:endParaRPr lang="es-ES" sz="1800" b="0" i="0" u="none" strike="noStrike" dirty="0">
              <a:effectLst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b="0" i="0" u="none" strike="noStrike" dirty="0">
                <a:effectLst/>
              </a:rPr>
              <a:t>Introduce a </a:t>
            </a:r>
            <a:r>
              <a:rPr lang="es-ES" b="1" i="0" u="none" strike="noStrike" dirty="0" err="1">
                <a:effectLst/>
              </a:rPr>
              <a:t>carbon-aware</a:t>
            </a:r>
            <a:r>
              <a:rPr lang="es-ES" b="1" i="0" u="none" strike="noStrike" dirty="0">
                <a:effectLst/>
              </a:rPr>
              <a:t> </a:t>
            </a:r>
            <a:r>
              <a:rPr lang="es-ES" b="1" i="0" u="none" strike="noStrike" dirty="0" err="1">
                <a:effectLst/>
              </a:rPr>
              <a:t>database</a:t>
            </a:r>
            <a:r>
              <a:rPr lang="es-ES" b="1" i="0" u="none" strike="noStrike" dirty="0">
                <a:effectLst/>
              </a:rPr>
              <a:t> </a:t>
            </a:r>
            <a:r>
              <a:rPr lang="es-ES" b="1" i="0" u="none" strike="noStrike" dirty="0" err="1">
                <a:effectLst/>
              </a:rPr>
              <a:t>metric</a:t>
            </a:r>
            <a:r>
              <a:rPr lang="es-ES" b="0" i="0" u="none" strike="noStrike" dirty="0">
                <a:effectLst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s-ES" sz="1700" dirty="0"/>
          </a:p>
        </p:txBody>
      </p:sp>
      <p:pic>
        <p:nvPicPr>
          <p:cNvPr id="5" name="Imagen 4" descr="Gráfico, Gráfico de barras&#10;&#10;El contenido generado por IA puede ser incorrecto.">
            <a:extLst>
              <a:ext uri="{FF2B5EF4-FFF2-40B4-BE49-F238E27FC236}">
                <a16:creationId xmlns:a16="http://schemas.microsoft.com/office/drawing/2014/main" id="{523C0302-8D7A-7C38-4D91-D534C26B9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90" y="1792223"/>
            <a:ext cx="5838985" cy="453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02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B9B8B4-6AA0-6EC2-5180-35BA3CFC2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2E3C4201-08C4-4625-6FD9-A246E8AC1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" r="2" b="2"/>
          <a:stretch/>
        </p:blipFill>
        <p:spPr>
          <a:xfrm>
            <a:off x="731520" y="1775012"/>
            <a:ext cx="6355080" cy="45343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89B56DB-884D-48ED-0B1A-8FF27FB47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548640"/>
            <a:ext cx="10872216" cy="1132258"/>
          </a:xfrm>
        </p:spPr>
        <p:txBody>
          <a:bodyPr anchor="t">
            <a:normAutofit/>
          </a:bodyPr>
          <a:lstStyle/>
          <a:p>
            <a:pPr algn="ctr"/>
            <a:r>
              <a:rPr lang="es-ES" i="0" u="none" strike="noStrike" dirty="0">
                <a:effectLst/>
                <a:latin typeface="+mn-lt"/>
              </a:rPr>
              <a:t>Energy-</a:t>
            </a:r>
            <a:r>
              <a:rPr lang="es-ES" i="0" u="none" strike="noStrike" dirty="0" err="1">
                <a:effectLst/>
                <a:latin typeface="+mn-lt"/>
              </a:rPr>
              <a:t>Proportional</a:t>
            </a:r>
            <a:r>
              <a:rPr lang="es-ES" i="0" u="none" strike="noStrike" dirty="0">
                <a:effectLst/>
                <a:latin typeface="+mn-lt"/>
              </a:rPr>
              <a:t> Computing – </a:t>
            </a:r>
            <a:r>
              <a:rPr lang="es-ES" i="0" u="none" strike="noStrike" dirty="0" err="1">
                <a:effectLst/>
                <a:latin typeface="+mn-lt"/>
              </a:rPr>
              <a:t>The</a:t>
            </a:r>
            <a:r>
              <a:rPr lang="es-ES" i="0" u="none" strike="noStrike" dirty="0">
                <a:effectLst/>
                <a:latin typeface="+mn-lt"/>
              </a:rPr>
              <a:t> Future </a:t>
            </a:r>
            <a:r>
              <a:rPr lang="es-ES" i="0" u="none" strike="noStrike" dirty="0" err="1">
                <a:effectLst/>
                <a:latin typeface="+mn-lt"/>
              </a:rPr>
              <a:t>of</a:t>
            </a:r>
            <a:r>
              <a:rPr lang="es-ES" i="0" u="none" strike="noStrike" dirty="0">
                <a:effectLst/>
                <a:latin typeface="+mn-lt"/>
              </a:rPr>
              <a:t> </a:t>
            </a:r>
            <a:r>
              <a:rPr lang="es-ES" i="0" u="none" strike="noStrike" dirty="0" err="1">
                <a:effectLst/>
                <a:latin typeface="+mn-lt"/>
              </a:rPr>
              <a:t>Efficiency</a:t>
            </a:r>
            <a:endParaRPr lang="es-ES" dirty="0">
              <a:latin typeface="+mn-lt"/>
            </a:endParaRPr>
          </a:p>
        </p:txBody>
      </p:sp>
      <p:graphicFrame>
        <p:nvGraphicFramePr>
          <p:cNvPr id="12" name="Marcador de contenido 2">
            <a:extLst>
              <a:ext uri="{FF2B5EF4-FFF2-40B4-BE49-F238E27FC236}">
                <a16:creationId xmlns:a16="http://schemas.microsoft.com/office/drawing/2014/main" id="{46137773-4F5D-66A3-5F76-7B603234A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715696"/>
              </p:ext>
            </p:extLst>
          </p:nvPr>
        </p:nvGraphicFramePr>
        <p:xfrm>
          <a:off x="7485529" y="1775012"/>
          <a:ext cx="3999334" cy="4534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1809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E7764-93AA-FEBF-DA6A-C5228A6FA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i="0" u="none" strike="noStrike" dirty="0" err="1">
                <a:solidFill>
                  <a:srgbClr val="000000"/>
                </a:solidFill>
                <a:effectLst/>
                <a:latin typeface="+mn-lt"/>
              </a:rPr>
              <a:t>Previous</a:t>
            </a:r>
            <a:r>
              <a:rPr lang="es-ES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s-ES" i="0" u="none" strike="noStrike" dirty="0" err="1">
                <a:solidFill>
                  <a:srgbClr val="000000"/>
                </a:solidFill>
                <a:effectLst/>
                <a:latin typeface="+mn-lt"/>
              </a:rPr>
              <a:t>Studies</a:t>
            </a:r>
            <a:r>
              <a:rPr lang="es-ES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s-ES" i="0" u="none" strike="noStrike" dirty="0" err="1">
                <a:solidFill>
                  <a:srgbClr val="000000"/>
                </a:solidFill>
                <a:effectLst/>
                <a:latin typeface="+mn-lt"/>
              </a:rPr>
              <a:t>on</a:t>
            </a:r>
            <a:r>
              <a:rPr lang="es-ES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s-ES" i="0" u="none" strike="noStrike" dirty="0" err="1">
                <a:solidFill>
                  <a:srgbClr val="000000"/>
                </a:solidFill>
                <a:effectLst/>
                <a:latin typeface="+mn-lt"/>
              </a:rPr>
              <a:t>Carbon</a:t>
            </a:r>
            <a:r>
              <a:rPr lang="es-ES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s-ES" i="0" u="none" strike="noStrike" dirty="0" err="1">
                <a:solidFill>
                  <a:srgbClr val="000000"/>
                </a:solidFill>
                <a:effectLst/>
                <a:latin typeface="+mn-lt"/>
              </a:rPr>
              <a:t>Footprint</a:t>
            </a:r>
            <a:r>
              <a:rPr lang="es-ES" i="0" u="none" strike="noStrike" dirty="0">
                <a:solidFill>
                  <a:srgbClr val="000000"/>
                </a:solidFill>
                <a:effectLst/>
                <a:latin typeface="+mn-lt"/>
              </a:rPr>
              <a:t> and Hardware</a:t>
            </a:r>
            <a:endParaRPr lang="es-ES" dirty="0">
              <a:latin typeface="+mn-lt"/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C8EB06E-6DCE-350F-2166-AE080F2BE2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2647" y="1715532"/>
          <a:ext cx="10653579" cy="4593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2774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07298112-E571-A160-E3B0-4FC5E3D19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FE007F-B55E-40D2-71D5-EC276C509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252010"/>
            <a:ext cx="3494315" cy="4572000"/>
          </a:xfrm>
        </p:spPr>
        <p:txBody>
          <a:bodyPr anchor="t">
            <a:normAutofit/>
          </a:bodyPr>
          <a:lstStyle/>
          <a:p>
            <a:pPr algn="ctr"/>
            <a:r>
              <a:rPr lang="es-ES" i="0" u="none" strike="noStrike" dirty="0">
                <a:effectLst/>
                <a:latin typeface="+mn-lt"/>
              </a:rPr>
              <a:t>CPU Performance </a:t>
            </a:r>
            <a:r>
              <a:rPr lang="es-ES" i="0" u="none" strike="noStrike" dirty="0" err="1">
                <a:effectLst/>
                <a:latin typeface="+mn-lt"/>
              </a:rPr>
              <a:t>Evolution</a:t>
            </a:r>
            <a:r>
              <a:rPr lang="es-ES" i="0" u="none" strike="noStrike" dirty="0">
                <a:effectLst/>
                <a:latin typeface="+mn-lt"/>
              </a:rPr>
              <a:t> </a:t>
            </a:r>
            <a:r>
              <a:rPr lang="es-ES" i="0" u="none" strike="noStrike" dirty="0" err="1">
                <a:effectLst/>
                <a:latin typeface="+mn-lt"/>
              </a:rPr>
              <a:t>Over</a:t>
            </a:r>
            <a:r>
              <a:rPr lang="es-ES" i="0" u="none" strike="noStrike" dirty="0">
                <a:effectLst/>
                <a:latin typeface="+mn-lt"/>
              </a:rPr>
              <a:t> </a:t>
            </a:r>
            <a:r>
              <a:rPr lang="es-ES" i="0" u="none" strike="noStrike" dirty="0" err="1">
                <a:effectLst/>
                <a:latin typeface="+mn-lt"/>
              </a:rPr>
              <a:t>the</a:t>
            </a:r>
            <a:r>
              <a:rPr lang="es-ES" i="0" u="none" strike="noStrike" dirty="0">
                <a:effectLst/>
                <a:latin typeface="+mn-lt"/>
              </a:rPr>
              <a:t> </a:t>
            </a:r>
            <a:r>
              <a:rPr lang="es-ES" i="0" u="none" strike="noStrike" dirty="0" err="1">
                <a:effectLst/>
                <a:latin typeface="+mn-lt"/>
              </a:rPr>
              <a:t>Last</a:t>
            </a:r>
            <a:r>
              <a:rPr lang="es-ES" i="0" u="none" strike="noStrike" dirty="0">
                <a:effectLst/>
                <a:latin typeface="+mn-lt"/>
              </a:rPr>
              <a:t> </a:t>
            </a:r>
            <a:r>
              <a:rPr lang="es-ES" i="0" u="none" strike="noStrike" dirty="0" err="1">
                <a:effectLst/>
                <a:latin typeface="+mn-lt"/>
              </a:rPr>
              <a:t>Decade</a:t>
            </a:r>
            <a:endParaRPr lang="es-ES" dirty="0">
              <a:latin typeface="+mn-lt"/>
            </a:endParaRPr>
          </a:p>
        </p:txBody>
      </p:sp>
      <p:graphicFrame>
        <p:nvGraphicFramePr>
          <p:cNvPr id="12" name="Marcador de contenido 2">
            <a:extLst>
              <a:ext uri="{FF2B5EF4-FFF2-40B4-BE49-F238E27FC236}">
                <a16:creationId xmlns:a16="http://schemas.microsoft.com/office/drawing/2014/main" id="{4A4FA24D-11E0-17EB-1C7A-3EC3FEDA6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636629"/>
              </p:ext>
            </p:extLst>
          </p:nvPr>
        </p:nvGraphicFramePr>
        <p:xfrm>
          <a:off x="4643648" y="1252010"/>
          <a:ext cx="69140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9456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53CF00F-82D0-0DBA-75D5-1D01B452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24A27F-3C67-22BC-4759-50B4E5DD1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945037" cy="1133856"/>
          </a:xfrm>
        </p:spPr>
        <p:txBody>
          <a:bodyPr anchor="t">
            <a:normAutofit/>
          </a:bodyPr>
          <a:lstStyle/>
          <a:p>
            <a:pPr algn="ctr"/>
            <a:r>
              <a:rPr lang="es-ES" i="0" u="none" strike="noStrike" dirty="0" err="1">
                <a:effectLst/>
                <a:latin typeface="+mn-lt"/>
              </a:rPr>
              <a:t>Understanding</a:t>
            </a:r>
            <a:r>
              <a:rPr lang="es-ES" i="0" u="none" strike="noStrike" dirty="0">
                <a:effectLst/>
                <a:latin typeface="+mn-lt"/>
              </a:rPr>
              <a:t> </a:t>
            </a:r>
            <a:r>
              <a:rPr lang="es-ES" i="0" u="none" strike="noStrike" dirty="0" err="1">
                <a:effectLst/>
                <a:latin typeface="+mn-lt"/>
              </a:rPr>
              <a:t>Carbon</a:t>
            </a:r>
            <a:r>
              <a:rPr lang="es-ES" i="0" u="none" strike="noStrike" dirty="0">
                <a:effectLst/>
                <a:latin typeface="+mn-lt"/>
              </a:rPr>
              <a:t> </a:t>
            </a:r>
            <a:r>
              <a:rPr lang="es-ES" i="0" u="none" strike="noStrike" dirty="0" err="1">
                <a:effectLst/>
                <a:latin typeface="+mn-lt"/>
              </a:rPr>
              <a:t>Footprint</a:t>
            </a:r>
            <a:r>
              <a:rPr lang="es-ES" i="0" u="none" strike="noStrike" dirty="0">
                <a:effectLst/>
                <a:latin typeface="+mn-lt"/>
              </a:rPr>
              <a:t> in IT </a:t>
            </a:r>
            <a:r>
              <a:rPr lang="es-ES" i="0" u="none" strike="noStrike" dirty="0" err="1">
                <a:effectLst/>
                <a:latin typeface="+mn-lt"/>
              </a:rPr>
              <a:t>Infrastructure</a:t>
            </a:r>
            <a:endParaRPr lang="es-ES" dirty="0">
              <a:latin typeface="+mn-lt"/>
            </a:endParaRPr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5BD343A9-0039-0A97-E0FC-DEA62E2189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433234"/>
              </p:ext>
            </p:extLst>
          </p:nvPr>
        </p:nvGraphicFramePr>
        <p:xfrm>
          <a:off x="612648" y="1881051"/>
          <a:ext cx="10945037" cy="441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6875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3CF00F-82D0-0DBA-75D5-1D01B452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CB9B2B-E1DC-A568-6214-84A530300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945037" cy="1133856"/>
          </a:xfrm>
        </p:spPr>
        <p:txBody>
          <a:bodyPr anchor="t">
            <a:normAutofit/>
          </a:bodyPr>
          <a:lstStyle/>
          <a:p>
            <a:pPr algn="ctr"/>
            <a:r>
              <a:rPr lang="es-ES" i="0" u="none" strike="noStrike" dirty="0">
                <a:effectLst/>
                <a:latin typeface="+mn-lt"/>
              </a:rPr>
              <a:t>Do </a:t>
            </a:r>
            <a:r>
              <a:rPr lang="es-ES" i="0" u="none" strike="noStrike" dirty="0" err="1">
                <a:effectLst/>
                <a:latin typeface="+mn-lt"/>
              </a:rPr>
              <a:t>Newer</a:t>
            </a:r>
            <a:r>
              <a:rPr lang="es-ES" i="0" u="none" strike="noStrike" dirty="0">
                <a:effectLst/>
                <a:latin typeface="+mn-lt"/>
              </a:rPr>
              <a:t> Servers </a:t>
            </a:r>
            <a:r>
              <a:rPr lang="es-ES" i="0" u="none" strike="noStrike" dirty="0" err="1">
                <a:effectLst/>
                <a:latin typeface="+mn-lt"/>
              </a:rPr>
              <a:t>Always</a:t>
            </a:r>
            <a:r>
              <a:rPr lang="es-ES" i="0" u="none" strike="noStrike" dirty="0">
                <a:effectLst/>
                <a:latin typeface="+mn-lt"/>
              </a:rPr>
              <a:t> Mean </a:t>
            </a:r>
            <a:r>
              <a:rPr lang="es-ES" i="0" u="none" strike="noStrike" dirty="0" err="1">
                <a:effectLst/>
                <a:latin typeface="+mn-lt"/>
              </a:rPr>
              <a:t>Better</a:t>
            </a:r>
            <a:r>
              <a:rPr lang="es-ES" i="0" u="none" strike="noStrike" dirty="0">
                <a:effectLst/>
                <a:latin typeface="+mn-lt"/>
              </a:rPr>
              <a:t> Performance?</a:t>
            </a:r>
            <a:endParaRPr lang="es-ES" dirty="0">
              <a:latin typeface="+mn-lt"/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F132F0F-259D-58EE-B9DB-4685C528DD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202388"/>
              </p:ext>
            </p:extLst>
          </p:nvPr>
        </p:nvGraphicFramePr>
        <p:xfrm>
          <a:off x="612648" y="1520264"/>
          <a:ext cx="10945037" cy="441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3309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207B083-EAC0-A5BB-C369-C9589EC7F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E06904-3173-7E40-B22C-2DCD3E5F9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603504"/>
            <a:ext cx="10872216" cy="1431773"/>
          </a:xfrm>
        </p:spPr>
        <p:txBody>
          <a:bodyPr anchor="b">
            <a:normAutofit/>
          </a:bodyPr>
          <a:lstStyle/>
          <a:p>
            <a:pPr algn="ctr"/>
            <a:r>
              <a:rPr lang="es-ES" i="0" u="none" strike="noStrike" dirty="0" err="1">
                <a:effectLst/>
              </a:rPr>
              <a:t>Moore’s</a:t>
            </a:r>
            <a:r>
              <a:rPr lang="es-ES" i="0" u="none" strike="noStrike" dirty="0">
                <a:effectLst/>
              </a:rPr>
              <a:t> </a:t>
            </a:r>
            <a:r>
              <a:rPr lang="es-ES" i="0" u="none" strike="noStrike" dirty="0" err="1">
                <a:effectLst/>
              </a:rPr>
              <a:t>Law</a:t>
            </a:r>
            <a:r>
              <a:rPr lang="es-ES" i="0" u="none" strike="noStrike" dirty="0">
                <a:effectLst/>
              </a:rPr>
              <a:t> vs. Energy </a:t>
            </a:r>
            <a:r>
              <a:rPr lang="es-ES" i="0" u="none" strike="noStrike" dirty="0" err="1">
                <a:effectLst/>
              </a:rPr>
              <a:t>Efficiency</a:t>
            </a:r>
            <a:r>
              <a:rPr lang="es-ES" i="0" u="none" strike="noStrike" dirty="0">
                <a:effectLst/>
              </a:rPr>
              <a:t>.</a:t>
            </a:r>
            <a:br>
              <a:rPr lang="es-ES" i="0" u="none" strike="noStrike" dirty="0">
                <a:effectLst/>
              </a:rPr>
            </a:br>
            <a:r>
              <a:rPr lang="es-ES" i="0" u="none" strike="noStrike" dirty="0" err="1">
                <a:effectLst/>
              </a:rPr>
              <a:t>The</a:t>
            </a:r>
            <a:r>
              <a:rPr lang="es-ES" i="0" u="none" strike="noStrike" dirty="0">
                <a:effectLst/>
              </a:rPr>
              <a:t> </a:t>
            </a:r>
            <a:r>
              <a:rPr lang="es-ES" i="0" u="none" strike="noStrike" dirty="0" err="1">
                <a:effectLst/>
              </a:rPr>
              <a:t>Growing</a:t>
            </a:r>
            <a:r>
              <a:rPr lang="es-ES" i="0" u="none" strike="noStrike" dirty="0">
                <a:effectLst/>
              </a:rPr>
              <a:t> Gap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7F267D-6E96-DF78-56EF-54D032C2E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441273"/>
            <a:ext cx="5385816" cy="3817942"/>
          </a:xfrm>
        </p:spPr>
        <p:txBody>
          <a:bodyPr anchor="t">
            <a:normAutofit/>
          </a:bodyPr>
          <a:lstStyle/>
          <a:p>
            <a:pPr marL="742950" lvl="1" indent="-285750">
              <a:lnSpc>
                <a:spcPct val="110000"/>
              </a:lnSpc>
            </a:pPr>
            <a:r>
              <a:rPr lang="es-ES" i="0" u="none" strike="noStrike" dirty="0" err="1">
                <a:effectLst/>
              </a:rPr>
              <a:t>Moore’s</a:t>
            </a:r>
            <a:r>
              <a:rPr lang="es-ES" i="0" u="none" strike="noStrike" dirty="0">
                <a:effectLst/>
              </a:rPr>
              <a:t> </a:t>
            </a:r>
            <a:r>
              <a:rPr lang="es-ES" i="0" u="none" strike="noStrike" dirty="0" err="1">
                <a:effectLst/>
              </a:rPr>
              <a:t>Law</a:t>
            </a:r>
            <a:r>
              <a:rPr lang="es-ES" i="0" u="none" strike="noStrike" dirty="0">
                <a:effectLst/>
              </a:rPr>
              <a:t> (</a:t>
            </a:r>
            <a:r>
              <a:rPr lang="es-ES" i="0" u="none" strike="noStrike" dirty="0" err="1">
                <a:effectLst/>
              </a:rPr>
              <a:t>computing</a:t>
            </a:r>
            <a:r>
              <a:rPr lang="es-ES" i="0" u="none" strike="noStrike" dirty="0">
                <a:effectLst/>
              </a:rPr>
              <a:t> </a:t>
            </a:r>
            <a:r>
              <a:rPr lang="es-ES" i="0" u="none" strike="noStrike" dirty="0" err="1">
                <a:effectLst/>
              </a:rPr>
              <a:t>power</a:t>
            </a:r>
            <a:r>
              <a:rPr lang="es-ES" i="0" u="none" strike="noStrike" dirty="0">
                <a:effectLst/>
              </a:rPr>
              <a:t>) </a:t>
            </a:r>
            <a:r>
              <a:rPr lang="es-ES" i="0" u="none" strike="noStrike" dirty="0" err="1">
                <a:effectLst/>
              </a:rPr>
              <a:t>improves</a:t>
            </a:r>
            <a:r>
              <a:rPr lang="es-ES" i="0" u="none" strike="noStrike" dirty="0">
                <a:effectLst/>
              </a:rPr>
              <a:t> </a:t>
            </a:r>
            <a:r>
              <a:rPr lang="es-ES" i="0" u="none" strike="noStrike" dirty="0" err="1">
                <a:effectLst/>
              </a:rPr>
              <a:t>exponentially</a:t>
            </a:r>
            <a:r>
              <a:rPr lang="es-ES" i="0" u="none" strike="noStrike" dirty="0">
                <a:effectLst/>
              </a:rPr>
              <a:t>.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i="0" u="none" strike="noStrike" dirty="0">
                <a:effectLst/>
              </a:rPr>
              <a:t>Energy </a:t>
            </a:r>
            <a:r>
              <a:rPr lang="es-ES" i="0" u="none" strike="noStrike" dirty="0" err="1">
                <a:effectLst/>
              </a:rPr>
              <a:t>efficiency</a:t>
            </a:r>
            <a:r>
              <a:rPr lang="es-ES" i="0" u="none" strike="noStrike" dirty="0">
                <a:effectLst/>
              </a:rPr>
              <a:t> has </a:t>
            </a:r>
            <a:r>
              <a:rPr lang="es-ES" i="0" u="none" strike="noStrike" dirty="0" err="1">
                <a:effectLst/>
              </a:rPr>
              <a:t>slowed</a:t>
            </a:r>
            <a:r>
              <a:rPr lang="es-ES" i="0" u="none" strike="noStrike" dirty="0">
                <a:effectLst/>
              </a:rPr>
              <a:t> </a:t>
            </a:r>
            <a:r>
              <a:rPr lang="es-ES" i="0" u="none" strike="noStrike" dirty="0" err="1">
                <a:effectLst/>
              </a:rPr>
              <a:t>significantly</a:t>
            </a:r>
            <a:r>
              <a:rPr lang="es-ES" i="0" u="none" strike="noStrike" dirty="0">
                <a:effectLst/>
              </a:rPr>
              <a:t>.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i="0" u="none" strike="noStrike" dirty="0">
                <a:effectLst/>
              </a:rPr>
              <a:t>Software </a:t>
            </a:r>
            <a:r>
              <a:rPr lang="es-ES" i="0" u="none" strike="noStrike" dirty="0" err="1">
                <a:effectLst/>
              </a:rPr>
              <a:t>inefficiency</a:t>
            </a:r>
            <a:r>
              <a:rPr lang="es-ES" i="0" u="none" strike="noStrike" dirty="0">
                <a:effectLst/>
              </a:rPr>
              <a:t> and AI </a:t>
            </a:r>
            <a:r>
              <a:rPr lang="es-ES" i="0" u="none" strike="noStrike" dirty="0" err="1">
                <a:effectLst/>
              </a:rPr>
              <a:t>workloads</a:t>
            </a:r>
            <a:r>
              <a:rPr lang="es-ES" i="0" u="none" strike="noStrike" dirty="0">
                <a:effectLst/>
              </a:rPr>
              <a:t> </a:t>
            </a:r>
            <a:r>
              <a:rPr lang="es-ES" i="0" u="none" strike="noStrike" dirty="0" err="1">
                <a:effectLst/>
              </a:rPr>
              <a:t>increase</a:t>
            </a:r>
            <a:r>
              <a:rPr lang="es-ES" i="0" u="none" strike="noStrike" dirty="0">
                <a:effectLst/>
              </a:rPr>
              <a:t> </a:t>
            </a:r>
            <a:r>
              <a:rPr lang="es-ES" i="0" u="none" strike="noStrike" dirty="0" err="1">
                <a:effectLst/>
              </a:rPr>
              <a:t>energy</a:t>
            </a:r>
            <a:r>
              <a:rPr lang="es-ES" i="0" u="none" strike="noStrike" dirty="0">
                <a:effectLst/>
              </a:rPr>
              <a:t> </a:t>
            </a:r>
            <a:r>
              <a:rPr lang="es-ES" i="0" u="none" strike="noStrike" dirty="0" err="1">
                <a:effectLst/>
              </a:rPr>
              <a:t>consumption</a:t>
            </a:r>
            <a:r>
              <a:rPr lang="es-ES" i="0" u="none" strike="noStrike" dirty="0">
                <a:effectLst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800" i="0" u="none" strike="noStrike" dirty="0" err="1">
                <a:effectLst/>
              </a:rPr>
              <a:t>Finally</a:t>
            </a:r>
            <a:r>
              <a:rPr lang="es-ES" sz="1800" i="0" u="none" strike="noStrike" dirty="0">
                <a:effectLst/>
              </a:rPr>
              <a:t>: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b="0" i="0" u="none" strike="noStrike" dirty="0">
                <a:effectLst/>
              </a:rPr>
              <a:t>Hardware </a:t>
            </a:r>
            <a:r>
              <a:rPr lang="es-ES" b="1" i="0" u="none" strike="noStrike" dirty="0" err="1">
                <a:effectLst/>
              </a:rPr>
              <a:t>gets</a:t>
            </a:r>
            <a:r>
              <a:rPr lang="es-ES" b="1" i="0" u="none" strike="noStrike" dirty="0">
                <a:effectLst/>
              </a:rPr>
              <a:t> </a:t>
            </a:r>
            <a:r>
              <a:rPr lang="es-ES" b="1" i="0" u="none" strike="noStrike" dirty="0" err="1">
                <a:effectLst/>
              </a:rPr>
              <a:t>faster</a:t>
            </a:r>
            <a:r>
              <a:rPr lang="es-ES" b="1" i="0" u="none" strike="noStrike" dirty="0">
                <a:effectLst/>
              </a:rPr>
              <a:t>, </a:t>
            </a:r>
            <a:r>
              <a:rPr lang="es-ES" b="1" i="0" u="none" strike="noStrike" dirty="0" err="1">
                <a:effectLst/>
              </a:rPr>
              <a:t>but</a:t>
            </a:r>
            <a:r>
              <a:rPr lang="es-ES" b="1" i="0" u="none" strike="noStrike" dirty="0">
                <a:effectLst/>
              </a:rPr>
              <a:t> </a:t>
            </a:r>
            <a:r>
              <a:rPr lang="es-ES" b="1" i="0" u="none" strike="noStrike" dirty="0" err="1">
                <a:effectLst/>
              </a:rPr>
              <a:t>not</a:t>
            </a:r>
            <a:r>
              <a:rPr lang="es-ES" b="1" i="0" u="none" strike="noStrike" dirty="0">
                <a:effectLst/>
              </a:rPr>
              <a:t> </a:t>
            </a:r>
            <a:r>
              <a:rPr lang="es-ES" b="1" i="0" u="none" strike="noStrike" dirty="0" err="1">
                <a:effectLst/>
              </a:rPr>
              <a:t>always</a:t>
            </a:r>
            <a:r>
              <a:rPr lang="es-ES" b="1" i="0" u="none" strike="noStrike" dirty="0">
                <a:effectLst/>
              </a:rPr>
              <a:t> </a:t>
            </a:r>
            <a:r>
              <a:rPr lang="es-ES" b="1" i="0" u="none" strike="noStrike" dirty="0" err="1">
                <a:effectLst/>
              </a:rPr>
              <a:t>greener</a:t>
            </a:r>
            <a:r>
              <a:rPr lang="es-ES" b="0" i="0" u="none" strike="noStrike" dirty="0">
                <a:effectLst/>
              </a:rPr>
              <a:t>.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b="1" i="0" u="none" strike="noStrike" dirty="0" err="1">
                <a:effectLst/>
              </a:rPr>
              <a:t>We</a:t>
            </a:r>
            <a:r>
              <a:rPr lang="es-ES" b="1" i="0" u="none" strike="noStrike" dirty="0">
                <a:effectLst/>
              </a:rPr>
              <a:t> </a:t>
            </a:r>
            <a:r>
              <a:rPr lang="es-ES" b="1" i="0" u="none" strike="noStrike" dirty="0" err="1">
                <a:effectLst/>
              </a:rPr>
              <a:t>need</a:t>
            </a:r>
            <a:r>
              <a:rPr lang="es-ES" b="1" i="0" u="none" strike="noStrike" dirty="0">
                <a:effectLst/>
              </a:rPr>
              <a:t> </a:t>
            </a:r>
            <a:r>
              <a:rPr lang="es-ES" b="1" i="0" u="none" strike="noStrike" dirty="0" err="1">
                <a:effectLst/>
              </a:rPr>
              <a:t>carbon-aware</a:t>
            </a:r>
            <a:r>
              <a:rPr lang="es-ES" b="1" i="0" u="none" strike="noStrike" dirty="0">
                <a:effectLst/>
              </a:rPr>
              <a:t> </a:t>
            </a:r>
            <a:r>
              <a:rPr lang="es-ES" b="1" i="0" u="none" strike="noStrike" dirty="0" err="1">
                <a:effectLst/>
              </a:rPr>
              <a:t>computing</a:t>
            </a:r>
            <a:r>
              <a:rPr lang="es-ES" b="1" i="0" u="none" strike="noStrike" dirty="0">
                <a:effectLst/>
              </a:rPr>
              <a:t> </a:t>
            </a:r>
            <a:r>
              <a:rPr lang="es-ES" b="1" i="0" u="none" strike="noStrike" dirty="0" err="1">
                <a:effectLst/>
              </a:rPr>
              <a:t>metrics</a:t>
            </a:r>
            <a:r>
              <a:rPr lang="es-ES" b="1" i="0" u="none" strike="noStrike" dirty="0">
                <a:effectLst/>
              </a:rPr>
              <a:t>.</a:t>
            </a:r>
            <a:endParaRPr lang="es-ES" b="0" i="0" u="none" strike="noStrike" dirty="0">
              <a:effectLst/>
            </a:endParaRPr>
          </a:p>
          <a:p>
            <a:pPr marL="0" indent="0">
              <a:lnSpc>
                <a:spcPct val="110000"/>
              </a:lnSpc>
              <a:buNone/>
            </a:pPr>
            <a:endParaRPr lang="es-ES" sz="1800" dirty="0"/>
          </a:p>
        </p:txBody>
      </p:sp>
      <p:pic>
        <p:nvPicPr>
          <p:cNvPr id="5" name="Imagen 4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348197BC-1699-8AFA-487A-A100BE9C6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78" y="2441274"/>
            <a:ext cx="5173647" cy="373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56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DB718D-6CFC-6C8F-E08F-475A4043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pPr algn="ctr"/>
            <a:r>
              <a:rPr lang="es-ES" sz="4000" i="0" u="none" strike="noStrike" dirty="0" err="1">
                <a:effectLst/>
                <a:latin typeface="+mn-lt"/>
              </a:rPr>
              <a:t>What’s</a:t>
            </a:r>
            <a:r>
              <a:rPr lang="es-ES" sz="4000" i="0" u="none" strike="noStrike" dirty="0">
                <a:effectLst/>
                <a:latin typeface="+mn-lt"/>
              </a:rPr>
              <a:t> Next?</a:t>
            </a:r>
            <a:br>
              <a:rPr lang="es-ES" sz="4000" i="0" u="none" strike="noStrike" dirty="0">
                <a:effectLst/>
                <a:latin typeface="+mn-lt"/>
              </a:rPr>
            </a:br>
            <a:br>
              <a:rPr lang="es-ES" sz="4000" i="0" u="none" strike="noStrike" dirty="0">
                <a:effectLst/>
                <a:latin typeface="+mn-lt"/>
              </a:rPr>
            </a:br>
            <a:r>
              <a:rPr lang="es-ES" sz="4000" i="0" u="none" strike="noStrike" dirty="0" err="1">
                <a:effectLst/>
                <a:latin typeface="+mn-lt"/>
              </a:rPr>
              <a:t>Research</a:t>
            </a:r>
            <a:r>
              <a:rPr lang="es-ES" sz="4000" i="0" u="none" strike="noStrike" dirty="0">
                <a:effectLst/>
                <a:latin typeface="+mn-lt"/>
              </a:rPr>
              <a:t> </a:t>
            </a:r>
            <a:r>
              <a:rPr lang="es-ES" sz="4000" i="0" u="none" strike="noStrike" dirty="0" err="1">
                <a:effectLst/>
                <a:latin typeface="+mn-lt"/>
              </a:rPr>
              <a:t>Directions</a:t>
            </a:r>
            <a:r>
              <a:rPr lang="es-ES" sz="4000" i="0" u="none" strike="noStrike" dirty="0">
                <a:effectLst/>
                <a:latin typeface="+mn-lt"/>
              </a:rPr>
              <a:t> in </a:t>
            </a:r>
            <a:r>
              <a:rPr lang="es-ES" sz="4000" i="0" u="none" strike="noStrike" dirty="0" err="1">
                <a:effectLst/>
                <a:latin typeface="+mn-lt"/>
              </a:rPr>
              <a:t>Sustainable</a:t>
            </a:r>
            <a:r>
              <a:rPr lang="es-ES" sz="4000" i="0" u="none" strike="noStrike" dirty="0">
                <a:effectLst/>
                <a:latin typeface="+mn-lt"/>
              </a:rPr>
              <a:t> </a:t>
            </a:r>
            <a:r>
              <a:rPr lang="es-ES" sz="4000" i="0" u="none" strike="noStrike" dirty="0" err="1">
                <a:effectLst/>
                <a:latin typeface="+mn-lt"/>
              </a:rPr>
              <a:t>Databases</a:t>
            </a:r>
            <a:endParaRPr lang="es-ES" sz="4000" dirty="0">
              <a:latin typeface="+mn-lt"/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030D4EB5-DF7B-5F1E-3D6A-860E035D2E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482398"/>
              </p:ext>
            </p:extLst>
          </p:nvPr>
        </p:nvGraphicFramePr>
        <p:xfrm>
          <a:off x="4608246" y="548640"/>
          <a:ext cx="6949440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0005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8B2A55-A96F-4F31-000B-803FE3554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es-ES" i="0" u="none" strike="noStrike" dirty="0" err="1">
                <a:effectLst/>
                <a:latin typeface="+mn-lt"/>
              </a:rPr>
              <a:t>The</a:t>
            </a:r>
            <a:r>
              <a:rPr lang="es-ES" i="0" u="none" strike="noStrike" dirty="0">
                <a:effectLst/>
                <a:latin typeface="+mn-lt"/>
              </a:rPr>
              <a:t> Case </a:t>
            </a:r>
            <a:r>
              <a:rPr lang="es-ES" i="0" u="none" strike="noStrike" dirty="0" err="1">
                <a:effectLst/>
                <a:latin typeface="+mn-lt"/>
              </a:rPr>
              <a:t>for</a:t>
            </a:r>
            <a:r>
              <a:rPr lang="es-ES" i="0" u="none" strike="noStrike" dirty="0">
                <a:effectLst/>
                <a:latin typeface="+mn-lt"/>
              </a:rPr>
              <a:t> </a:t>
            </a:r>
            <a:r>
              <a:rPr lang="es-ES" i="0" u="none" strike="noStrike" dirty="0" err="1">
                <a:effectLst/>
                <a:latin typeface="+mn-lt"/>
              </a:rPr>
              <a:t>Sustainable</a:t>
            </a:r>
            <a:r>
              <a:rPr lang="es-ES" i="0" u="none" strike="noStrike" dirty="0">
                <a:effectLst/>
                <a:latin typeface="+mn-lt"/>
              </a:rPr>
              <a:t> Computing</a:t>
            </a:r>
            <a:endParaRPr lang="es-ES" dirty="0">
              <a:latin typeface="+mn-lt"/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9347B55-2679-35B0-939A-EFD35A3AC0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1760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0598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3CF00F-82D0-0DBA-75D5-1D01B452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5F2CB2-282E-DBA1-3223-760F4C097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945037" cy="1133856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Conclusion – A Case for Ecological Efficiency in Database Server Lifecycles</a:t>
            </a:r>
            <a:endParaRPr lang="es-ES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710EB901-8946-963E-8DAD-A9E030454F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85762"/>
              </p:ext>
            </p:extLst>
          </p:nvPr>
        </p:nvGraphicFramePr>
        <p:xfrm>
          <a:off x="612648" y="1881051"/>
          <a:ext cx="10945037" cy="441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665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3867147-1C83-BF71-39B0-B590EE7F3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A6AB398-3DEC-544A-01C1-E248F4827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48640"/>
            <a:ext cx="10872216" cy="11338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CPU Core Count vs. Power Consumption (TDP)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5F2ADF8-70BF-B122-9157-7A7654546CD7}"/>
              </a:ext>
            </a:extLst>
          </p:cNvPr>
          <p:cNvSpPr txBox="1"/>
          <p:nvPr/>
        </p:nvSpPr>
        <p:spPr>
          <a:xfrm>
            <a:off x="7177176" y="1792224"/>
            <a:ext cx="4307527" cy="4517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Core counts have increased dramatically</a:t>
            </a:r>
            <a:r>
              <a:rPr lang="en-US" dirty="0"/>
              <a:t> from 4 cores (2011) to 96 cores (2024).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Total power consumption (TDP) has increased</a:t>
            </a:r>
            <a:r>
              <a:rPr lang="en-US" dirty="0"/>
              <a:t>, but </a:t>
            </a:r>
            <a:r>
              <a:rPr lang="en-US" b="1" dirty="0"/>
              <a:t>TDP per core has decreased</a:t>
            </a:r>
            <a:r>
              <a:rPr lang="en-US" dirty="0"/>
              <a:t>, meaning CPUs today are </a:t>
            </a:r>
            <a:r>
              <a:rPr lang="en-US" b="1" dirty="0"/>
              <a:t>more power-efficient per core</a:t>
            </a:r>
            <a:r>
              <a:rPr lang="en-US" dirty="0"/>
              <a:t> than before.</a:t>
            </a:r>
          </a:p>
        </p:txBody>
      </p:sp>
      <p:pic>
        <p:nvPicPr>
          <p:cNvPr id="5" name="Marcador de contenido 4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F68F2429-701F-9295-A94A-D74ACED4A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792223"/>
            <a:ext cx="6113926" cy="401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9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3CF00F-82D0-0DBA-75D5-1D01B452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6D49D6-493A-EB32-8CD4-418863CC2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945037" cy="1133856"/>
          </a:xfrm>
        </p:spPr>
        <p:txBody>
          <a:bodyPr anchor="t">
            <a:normAutofit/>
          </a:bodyPr>
          <a:lstStyle/>
          <a:p>
            <a:pPr algn="ctr"/>
            <a:r>
              <a:rPr lang="es-ES" i="0" u="none" strike="noStrike" dirty="0" err="1">
                <a:effectLst/>
                <a:latin typeface="+mn-lt"/>
              </a:rPr>
              <a:t>The</a:t>
            </a:r>
            <a:r>
              <a:rPr lang="es-ES" i="0" u="none" strike="noStrike" dirty="0">
                <a:effectLst/>
                <a:latin typeface="+mn-lt"/>
              </a:rPr>
              <a:t> Shift </a:t>
            </a:r>
            <a:r>
              <a:rPr lang="es-ES" i="0" u="none" strike="noStrike" dirty="0" err="1">
                <a:effectLst/>
                <a:latin typeface="+mn-lt"/>
              </a:rPr>
              <a:t>Toward</a:t>
            </a:r>
            <a:r>
              <a:rPr lang="es-ES" i="0" u="none" strike="noStrike" dirty="0">
                <a:effectLst/>
                <a:latin typeface="+mn-lt"/>
              </a:rPr>
              <a:t> </a:t>
            </a:r>
            <a:r>
              <a:rPr lang="es-ES" i="0" u="none" strike="noStrike" dirty="0" err="1">
                <a:effectLst/>
                <a:latin typeface="+mn-lt"/>
              </a:rPr>
              <a:t>Specialized</a:t>
            </a:r>
            <a:r>
              <a:rPr lang="es-ES" i="0" u="none" strike="noStrike" dirty="0">
                <a:effectLst/>
                <a:latin typeface="+mn-lt"/>
              </a:rPr>
              <a:t> Hardware</a:t>
            </a:r>
            <a:endParaRPr lang="es-ES" dirty="0">
              <a:latin typeface="+mn-lt"/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AA3F2425-713E-A258-E0A3-E0F6017423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351974"/>
              </p:ext>
            </p:extLst>
          </p:nvPr>
        </p:nvGraphicFramePr>
        <p:xfrm>
          <a:off x="612647" y="1446522"/>
          <a:ext cx="10945037" cy="441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7280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C23F87-EA8C-1D2F-3A67-C5285239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pPr algn="ctr"/>
            <a:r>
              <a:rPr lang="en-US" sz="3500" dirty="0"/>
              <a:t>How has CPU efficiency evolved in database workloads?</a:t>
            </a:r>
            <a:br>
              <a:rPr lang="en-US" sz="3500" dirty="0"/>
            </a:br>
            <a:br>
              <a:rPr lang="en-US" sz="3500" dirty="0"/>
            </a:br>
            <a:r>
              <a:rPr lang="en-US" sz="3500" dirty="0"/>
              <a:t>Has increasing core counts truly improved performance</a:t>
            </a:r>
            <a:endParaRPr lang="es-ES" sz="3500" dirty="0"/>
          </a:p>
        </p:txBody>
      </p:sp>
      <p:graphicFrame>
        <p:nvGraphicFramePr>
          <p:cNvPr id="12" name="Marcador de contenido 2">
            <a:extLst>
              <a:ext uri="{FF2B5EF4-FFF2-40B4-BE49-F238E27FC236}">
                <a16:creationId xmlns:a16="http://schemas.microsoft.com/office/drawing/2014/main" id="{5884D395-9488-9402-B66B-36CC69ACB6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572553"/>
              </p:ext>
            </p:extLst>
          </p:nvPr>
        </p:nvGraphicFramePr>
        <p:xfrm>
          <a:off x="4608246" y="548640"/>
          <a:ext cx="6949440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9162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32CACD-365D-1A07-B6FF-2EF965D3C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es-ES" i="0" u="none" strike="noStrike" dirty="0" err="1">
                <a:effectLst/>
                <a:latin typeface="+mn-lt"/>
              </a:rPr>
              <a:t>How</a:t>
            </a:r>
            <a:r>
              <a:rPr lang="es-ES" i="0" u="none" strike="noStrike" dirty="0">
                <a:effectLst/>
                <a:latin typeface="+mn-lt"/>
              </a:rPr>
              <a:t> </a:t>
            </a:r>
            <a:r>
              <a:rPr lang="es-ES" i="0" u="none" strike="noStrike" dirty="0" err="1">
                <a:effectLst/>
                <a:latin typeface="+mn-lt"/>
              </a:rPr>
              <a:t>CPUs</a:t>
            </a:r>
            <a:r>
              <a:rPr lang="es-ES" i="0" u="none" strike="noStrike" dirty="0">
                <a:effectLst/>
                <a:latin typeface="+mn-lt"/>
              </a:rPr>
              <a:t> </a:t>
            </a:r>
            <a:r>
              <a:rPr lang="es-ES" i="0" u="none" strike="noStrike" dirty="0" err="1">
                <a:effectLst/>
                <a:latin typeface="+mn-lt"/>
              </a:rPr>
              <a:t>Impact</a:t>
            </a:r>
            <a:r>
              <a:rPr lang="es-ES" i="0" u="none" strike="noStrike" dirty="0">
                <a:effectLst/>
                <a:latin typeface="+mn-lt"/>
              </a:rPr>
              <a:t> </a:t>
            </a:r>
            <a:r>
              <a:rPr lang="es-ES" i="0" u="none" strike="noStrike" dirty="0" err="1">
                <a:effectLst/>
                <a:latin typeface="+mn-lt"/>
              </a:rPr>
              <a:t>Database</a:t>
            </a:r>
            <a:r>
              <a:rPr lang="es-ES" i="0" u="none" strike="noStrike" dirty="0">
                <a:effectLst/>
                <a:latin typeface="+mn-lt"/>
              </a:rPr>
              <a:t> </a:t>
            </a:r>
            <a:r>
              <a:rPr lang="es-ES" i="0" u="none" strike="noStrike" dirty="0" err="1">
                <a:effectLst/>
                <a:latin typeface="+mn-lt"/>
              </a:rPr>
              <a:t>Workloads</a:t>
            </a:r>
            <a:endParaRPr lang="es-ES" dirty="0">
              <a:latin typeface="+mn-lt"/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F1C8EE54-2F2A-403A-8892-7CE3F7F0E1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837025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7600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AB9B8B4-6AA0-6EC2-5180-35BA3CFC2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4062F14F-CFA5-131B-7666-E68E3ABDC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53" b="1"/>
          <a:stretch/>
        </p:blipFill>
        <p:spPr>
          <a:xfrm>
            <a:off x="731520" y="1775012"/>
            <a:ext cx="6355080" cy="45343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0882A6B-0076-62DD-6A7B-24DA28D3F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548640"/>
            <a:ext cx="10872216" cy="1132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CPU Performance in Database Workloads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2B10F38-330E-8960-E04A-DFC41A763C9D}"/>
              </a:ext>
            </a:extLst>
          </p:cNvPr>
          <p:cNvSpPr txBox="1"/>
          <p:nvPr/>
        </p:nvSpPr>
        <p:spPr>
          <a:xfrm>
            <a:off x="7485529" y="1775012"/>
            <a:ext cx="3999334" cy="4534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Database workloads rely </a:t>
            </a:r>
            <a:r>
              <a:rPr lang="en-US" b="1" dirty="0"/>
              <a:t>heavily on memory performance</a:t>
            </a:r>
            <a:r>
              <a:rPr lang="en-US" dirty="0"/>
              <a:t>, not just CPU speed.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i="0" u="none" strike="noStrike" dirty="0">
              <a:effectLst/>
            </a:endParaRPr>
          </a:p>
          <a:p>
            <a:pPr lvl="1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 err="1">
                <a:effectLst/>
              </a:rPr>
              <a:t>SPECrate</a:t>
            </a:r>
            <a:r>
              <a:rPr lang="en-US" b="1" i="0" u="none" strike="noStrike" dirty="0">
                <a:effectLst/>
              </a:rPr>
              <a:t> grows the fastest</a:t>
            </a:r>
            <a:r>
              <a:rPr lang="en-US" b="0" i="0" u="none" strike="noStrike" dirty="0">
                <a:effectLst/>
              </a:rPr>
              <a:t> </a:t>
            </a:r>
            <a:r>
              <a:rPr lang="en-US" dirty="0"/>
              <a:t>(</a:t>
            </a:r>
            <a:r>
              <a:rPr lang="en-US" b="0" i="0" u="none" strike="noStrike" dirty="0">
                <a:effectLst/>
              </a:rPr>
              <a:t>benefits from new CPUs).</a:t>
            </a:r>
          </a:p>
          <a:p>
            <a:pPr lvl="1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</a:rPr>
              <a:t>TPC-H grows slower.</a:t>
            </a:r>
            <a:endParaRPr lang="en-US" b="0" i="0" u="none" strike="noStrike" dirty="0">
              <a:effectLst/>
            </a:endParaRPr>
          </a:p>
          <a:p>
            <a:pPr lvl="1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</a:rPr>
              <a:t>Sorting grows the slowest</a:t>
            </a:r>
            <a:r>
              <a:rPr lang="en-US" b="0" i="0" u="none" strike="noStrike" dirty="0">
                <a:effectLst/>
              </a:rPr>
              <a:t> </a:t>
            </a:r>
            <a:r>
              <a:rPr lang="en-US" dirty="0"/>
              <a:t>due to l</a:t>
            </a:r>
            <a:r>
              <a:rPr lang="en-US" b="0" i="0" u="none" strike="noStrike" dirty="0">
                <a:effectLst/>
              </a:rPr>
              <a:t>imitations of </a:t>
            </a:r>
            <a:r>
              <a:rPr lang="en-US" b="1" i="0" u="none" strike="noStrike" dirty="0">
                <a:effectLst/>
              </a:rPr>
              <a:t>memory and storage speeds</a:t>
            </a:r>
            <a:r>
              <a:rPr lang="en-US" b="0" i="0" u="none" strike="noStrike" dirty="0">
                <a:effectLst/>
              </a:rPr>
              <a:t>.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353501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laca de circuito">
            <a:extLst>
              <a:ext uri="{FF2B5EF4-FFF2-40B4-BE49-F238E27FC236}">
                <a16:creationId xmlns:a16="http://schemas.microsoft.com/office/drawing/2014/main" id="{94BD8478-1C9C-BF4D-4DE0-373A76B560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333" r="14497" b="-1"/>
          <a:stretch/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E461F71-8F3D-1259-49B9-B3B3BA1D6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5"/>
            <a:ext cx="6035040" cy="1529932"/>
          </a:xfrm>
        </p:spPr>
        <p:txBody>
          <a:bodyPr anchor="b">
            <a:normAutofit/>
          </a:bodyPr>
          <a:lstStyle/>
          <a:p>
            <a:pPr algn="ctr"/>
            <a:r>
              <a:rPr lang="es-ES" sz="3300" i="0" u="none" strike="noStrike" dirty="0">
                <a:effectLst/>
                <a:latin typeface="+mn-lt"/>
              </a:rPr>
              <a:t>Energy </a:t>
            </a:r>
            <a:r>
              <a:rPr lang="es-ES" sz="3300" i="0" u="none" strike="noStrike" dirty="0" err="1">
                <a:effectLst/>
                <a:latin typeface="+mn-lt"/>
              </a:rPr>
              <a:t>Efficiency</a:t>
            </a:r>
            <a:r>
              <a:rPr lang="es-ES" sz="3300" i="0" u="none" strike="noStrike" dirty="0">
                <a:effectLst/>
                <a:latin typeface="+mn-lt"/>
              </a:rPr>
              <a:t> </a:t>
            </a:r>
            <a:r>
              <a:rPr lang="es-ES" sz="3300" i="0" u="none" strike="noStrike" dirty="0" err="1">
                <a:effectLst/>
                <a:latin typeface="+mn-lt"/>
              </a:rPr>
              <a:t>Challenges</a:t>
            </a:r>
            <a:r>
              <a:rPr lang="es-ES" sz="3300" i="0" u="none" strike="noStrike" dirty="0">
                <a:effectLst/>
                <a:latin typeface="+mn-lt"/>
              </a:rPr>
              <a:t> in Modern </a:t>
            </a:r>
            <a:r>
              <a:rPr lang="es-ES" sz="3300" i="0" u="none" strike="noStrike" dirty="0" err="1">
                <a:effectLst/>
                <a:latin typeface="+mn-lt"/>
              </a:rPr>
              <a:t>CPUs</a:t>
            </a:r>
            <a:endParaRPr lang="es-ES" sz="3300" dirty="0"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8521F5-DDE7-5F0C-872C-2F836C3F2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21974"/>
            <a:ext cx="6035040" cy="3787386"/>
          </a:xfrm>
        </p:spPr>
        <p:txBody>
          <a:bodyPr>
            <a:normAutofit/>
          </a:bodyPr>
          <a:lstStyle/>
          <a:p>
            <a:r>
              <a:rPr lang="es-ES" sz="1800" dirty="0"/>
              <a:t>Performance per watt </a:t>
            </a:r>
            <a:r>
              <a:rPr lang="es-ES" sz="1800" b="1" dirty="0" err="1"/>
              <a:t>is</a:t>
            </a:r>
            <a:r>
              <a:rPr lang="es-ES" sz="1800" b="1" dirty="0"/>
              <a:t> </a:t>
            </a:r>
            <a:r>
              <a:rPr lang="es-ES" sz="1800" b="1" dirty="0" err="1"/>
              <a:t>improving</a:t>
            </a:r>
            <a:r>
              <a:rPr lang="es-ES" sz="1800" b="1" dirty="0"/>
              <a:t> </a:t>
            </a:r>
            <a:r>
              <a:rPr lang="es-ES" sz="1800" b="1" dirty="0" err="1"/>
              <a:t>slower</a:t>
            </a:r>
            <a:r>
              <a:rPr lang="es-ES" sz="1800" b="1" dirty="0"/>
              <a:t> </a:t>
            </a:r>
            <a:r>
              <a:rPr lang="es-ES" sz="1800" b="1" dirty="0" err="1"/>
              <a:t>than</a:t>
            </a:r>
            <a:r>
              <a:rPr lang="es-ES" sz="1800" b="1" dirty="0"/>
              <a:t> </a:t>
            </a:r>
            <a:r>
              <a:rPr lang="es-ES" sz="1800" b="1" dirty="0" err="1"/>
              <a:t>expected</a:t>
            </a:r>
            <a:r>
              <a:rPr lang="es-ES" sz="1800" dirty="0"/>
              <a:t>.</a:t>
            </a:r>
          </a:p>
          <a:p>
            <a:r>
              <a:rPr lang="es-ES" sz="1800" b="1" dirty="0" err="1"/>
              <a:t>Older</a:t>
            </a:r>
            <a:r>
              <a:rPr lang="es-ES" sz="1800" b="1" dirty="0"/>
              <a:t> </a:t>
            </a:r>
            <a:r>
              <a:rPr lang="es-ES" sz="1800" b="1" dirty="0" err="1"/>
              <a:t>Broadwell</a:t>
            </a:r>
            <a:r>
              <a:rPr lang="es-ES" sz="1800" b="1" dirty="0"/>
              <a:t> </a:t>
            </a:r>
            <a:r>
              <a:rPr lang="es-ES" sz="1800" b="1" dirty="0" err="1"/>
              <a:t>CPUs</a:t>
            </a:r>
            <a:r>
              <a:rPr lang="es-ES" sz="1800" b="1" dirty="0"/>
              <a:t> (2016) </a:t>
            </a:r>
            <a:r>
              <a:rPr lang="es-ES" sz="1800" b="1" dirty="0" err="1"/>
              <a:t>were</a:t>
            </a:r>
            <a:r>
              <a:rPr lang="es-ES" sz="1800" b="1" dirty="0"/>
              <a:t> </a:t>
            </a:r>
            <a:r>
              <a:rPr lang="es-ES" sz="1800" b="1" dirty="0" err="1"/>
              <a:t>sometimes</a:t>
            </a:r>
            <a:r>
              <a:rPr lang="es-ES" sz="1800" b="1" dirty="0"/>
              <a:t> more </a:t>
            </a:r>
            <a:r>
              <a:rPr lang="es-ES" sz="1800" b="1" dirty="0" err="1"/>
              <a:t>efficient</a:t>
            </a:r>
            <a:r>
              <a:rPr lang="es-ES" sz="1800" b="1" dirty="0"/>
              <a:t> </a:t>
            </a:r>
            <a:r>
              <a:rPr lang="es-ES" sz="1800" b="1" dirty="0" err="1"/>
              <a:t>than</a:t>
            </a:r>
            <a:r>
              <a:rPr lang="es-ES" sz="1800" b="1" dirty="0"/>
              <a:t> </a:t>
            </a:r>
            <a:r>
              <a:rPr lang="es-ES" sz="1800" b="1" dirty="0" err="1"/>
              <a:t>newer</a:t>
            </a:r>
            <a:r>
              <a:rPr lang="es-ES" sz="1800" b="1" dirty="0"/>
              <a:t> </a:t>
            </a:r>
            <a:r>
              <a:rPr lang="es-ES" sz="1800" b="1" dirty="0" err="1"/>
              <a:t>models</a:t>
            </a:r>
            <a:r>
              <a:rPr lang="es-ES" sz="1800" dirty="0"/>
              <a:t>.</a:t>
            </a:r>
          </a:p>
          <a:p>
            <a:r>
              <a:rPr lang="es-ES" sz="1800" b="1" dirty="0"/>
              <a:t>High TDP </a:t>
            </a:r>
            <a:r>
              <a:rPr lang="es-ES" sz="1800" b="1" dirty="0" err="1"/>
              <a:t>CPUs</a:t>
            </a:r>
            <a:r>
              <a:rPr lang="es-ES" sz="1800" b="1" dirty="0"/>
              <a:t> (</a:t>
            </a:r>
            <a:r>
              <a:rPr lang="es-ES" sz="1800" b="1" dirty="0" err="1"/>
              <a:t>e.g</a:t>
            </a:r>
            <a:r>
              <a:rPr lang="es-ES" sz="1800" b="1" dirty="0"/>
              <a:t>., 350W </a:t>
            </a:r>
            <a:r>
              <a:rPr lang="es-ES" sz="1800" b="1" dirty="0" err="1"/>
              <a:t>Sapphire</a:t>
            </a:r>
            <a:r>
              <a:rPr lang="es-ES" sz="1800" b="1" dirty="0"/>
              <a:t> Rapids) </a:t>
            </a:r>
            <a:r>
              <a:rPr lang="es-ES" sz="1800" b="1" dirty="0" err="1"/>
              <a:t>struggle</a:t>
            </a:r>
            <a:r>
              <a:rPr lang="es-ES" sz="1800" b="1" dirty="0"/>
              <a:t> </a:t>
            </a:r>
            <a:r>
              <a:rPr lang="es-ES" sz="1800" b="1" dirty="0" err="1"/>
              <a:t>with</a:t>
            </a:r>
            <a:r>
              <a:rPr lang="es-ES" sz="1800" b="1" dirty="0"/>
              <a:t> </a:t>
            </a:r>
            <a:r>
              <a:rPr lang="es-ES" sz="1800" b="1" dirty="0" err="1"/>
              <a:t>efficiency</a:t>
            </a:r>
            <a:r>
              <a:rPr lang="es-ES" sz="1800" b="1" dirty="0"/>
              <a:t>.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754782318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1853</Words>
  <Application>Microsoft Macintosh PowerPoint</Application>
  <PresentationFormat>Panorámica</PresentationFormat>
  <Paragraphs>194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Arial</vt:lpstr>
      <vt:lpstr>Neue Haas Grotesk Text Pro</vt:lpstr>
      <vt:lpstr>Wingdings</vt:lpstr>
      <vt:lpstr>VanillaVTI</vt:lpstr>
      <vt:lpstr>A Case for Ecological Efficiency in Database Server Lifecycles</vt:lpstr>
      <vt:lpstr>What is the main problem?</vt:lpstr>
      <vt:lpstr>CPU Performance Evolution Over the Last Decade</vt:lpstr>
      <vt:lpstr>CPU Core Count vs. Power Consumption (TDP)</vt:lpstr>
      <vt:lpstr>The Shift Toward Specialized Hardware</vt:lpstr>
      <vt:lpstr>How has CPU efficiency evolved in database workloads?  Has increasing core counts truly improved performance</vt:lpstr>
      <vt:lpstr>How CPUs Impact Database Workloads</vt:lpstr>
      <vt:lpstr>CPU Performance in Database Workloads</vt:lpstr>
      <vt:lpstr>Energy Efficiency Challenges in Modern CPUs</vt:lpstr>
      <vt:lpstr>What is Hardware Lifecycle Efficiency?</vt:lpstr>
      <vt:lpstr>The Lifecycle of a Server</vt:lpstr>
      <vt:lpstr>How do we measure a server’s total CO₂ footprint?</vt:lpstr>
      <vt:lpstr>When should a company replace a server? Should they upgrade as soon as a new model is available?</vt:lpstr>
      <vt:lpstr>How did the researchers determine whether upgrading was environmentally beneficial?</vt:lpstr>
      <vt:lpstr>When should a company replace a server? What factors should they consider?</vt:lpstr>
      <vt:lpstr>Should companies in Germany upgrade their servers for environmental benefits?</vt:lpstr>
      <vt:lpstr>Should companies in Sweden upgrade their servers for environmental benefits?</vt:lpstr>
      <vt:lpstr>Does upgrading always reduce emissions? The answer depends on where the server is located</vt:lpstr>
      <vt:lpstr>  Key Conclusions   What did we learn from this analysis?</vt:lpstr>
      <vt:lpstr>The Environmental Impact of Hardware Upgrades in Databases</vt:lpstr>
      <vt:lpstr>Why Frequent Hardware Upgrades Are Problematic?</vt:lpstr>
      <vt:lpstr>The Role of Temperature in Server Longevity</vt:lpstr>
      <vt:lpstr>SSDs and DRAM – The Hidden Longevity Issues</vt:lpstr>
      <vt:lpstr>Repair or Replace? The Case for Modular Hardware</vt:lpstr>
      <vt:lpstr>The AI Boom &amp; Hardware Consumption</vt:lpstr>
      <vt:lpstr>How Do We Measure Database Efficiency?</vt:lpstr>
      <vt:lpstr>Why Traditional Benchmarks Are Incomplete?</vt:lpstr>
      <vt:lpstr>Energy-Proportional Computing – The Future of Efficiency</vt:lpstr>
      <vt:lpstr>Previous Studies on Carbon Footprint and Hardware</vt:lpstr>
      <vt:lpstr>Understanding Carbon Footprint in IT Infrastructure</vt:lpstr>
      <vt:lpstr>Do Newer Servers Always Mean Better Performance?</vt:lpstr>
      <vt:lpstr>Moore’s Law vs. Energy Efficiency. The Growing Gap</vt:lpstr>
      <vt:lpstr>What’s Next?  Research Directions in Sustainable Databases</vt:lpstr>
      <vt:lpstr>The Case for Sustainable Computing</vt:lpstr>
      <vt:lpstr>Conclusion – A Case for Ecological Efficiency in Database Server Lifecycles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Almodóvar Sánchez Sergio</dc:creator>
  <cp:lastModifiedBy>Sánchez Santiago Alba</cp:lastModifiedBy>
  <cp:revision>15</cp:revision>
  <dcterms:created xsi:type="dcterms:W3CDTF">2025-03-18T04:48:58Z</dcterms:created>
  <dcterms:modified xsi:type="dcterms:W3CDTF">2025-03-20T19:17:20Z</dcterms:modified>
</cp:coreProperties>
</file>